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4" Type="http://schemas.openxmlformats.org/officeDocument/2006/relationships/image" Target="../media/image2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2E825C-DD83-4700-810F-589A5F64084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D1EFCAB-B190-47BC-90CB-F0A6FC919F2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docelowa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3C3E043A-BF96-48AC-A5E7-AF6F854CD05B}" type="parTrans" cxnId="{3426C85D-2B8F-4EC0-A872-52BEDE0AACF0}">
      <dgm:prSet/>
      <dgm:spPr/>
      <dgm:t>
        <a:bodyPr/>
        <a:lstStyle/>
        <a:p>
          <a:endParaRPr lang="en-US"/>
        </a:p>
      </dgm:t>
    </dgm:pt>
    <dgm:pt modelId="{30D25542-28D6-4327-BC4C-C124CA015E46}" type="sibTrans" cxnId="{3426C85D-2B8F-4EC0-A872-52BEDE0AACF0}">
      <dgm:prSet/>
      <dgm:spPr/>
      <dgm:t>
        <a:bodyPr/>
        <a:lstStyle/>
        <a:p>
          <a:endParaRPr lang="en-US"/>
        </a:p>
      </dgm:t>
    </dgm:pt>
    <dgm:pt modelId="{141A2C7B-20A2-4DF5-AAE5-D88F4C2CADB3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komunikatu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1D251E-B7F7-4634-B8CE-D2AAA2D6583C}" type="parTrans" cxnId="{F06795BC-4E9C-44BE-AF1F-41E5AF1A9054}">
      <dgm:prSet/>
      <dgm:spPr/>
      <dgm:t>
        <a:bodyPr/>
        <a:lstStyle/>
        <a:p>
          <a:endParaRPr lang="en-US"/>
        </a:p>
      </dgm:t>
    </dgm:pt>
    <dgm:pt modelId="{FBE7D7F5-7945-4FA5-9144-D2BDB7673276}" type="sibTrans" cxnId="{F06795BC-4E9C-44BE-AF1F-41E5AF1A9054}">
      <dgm:prSet/>
      <dgm:spPr/>
      <dgm:t>
        <a:bodyPr/>
        <a:lstStyle/>
        <a:p>
          <a:endParaRPr lang="en-US"/>
        </a:p>
      </dgm:t>
    </dgm:pt>
    <dgm:pt modelId="{191CF679-86A4-48C9-834B-F5F2259C9BBA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Treść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forma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tekst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obraz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film,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infografika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E002DC6D-B1FA-45C2-9FB0-6D27197BE074}" type="parTrans" cxnId="{F91D337E-B830-4331-9BFE-5F3E38C4BA03}">
      <dgm:prSet/>
      <dgm:spPr/>
      <dgm:t>
        <a:bodyPr/>
        <a:lstStyle/>
        <a:p>
          <a:endParaRPr lang="en-US"/>
        </a:p>
      </dgm:t>
    </dgm:pt>
    <dgm:pt modelId="{0D1EE8FA-8980-49B2-988E-211B64B73020}" type="sibTrans" cxnId="{F91D337E-B830-4331-9BFE-5F3E38C4BA03}">
      <dgm:prSet/>
      <dgm:spPr/>
      <dgm:t>
        <a:bodyPr/>
        <a:lstStyle/>
        <a:p>
          <a:endParaRPr lang="en-US"/>
        </a:p>
      </dgm:t>
    </dgm:pt>
    <dgm:pt modelId="{AC0BF9BD-9D74-41F1-A57B-C2F22EF473A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(social media, mail,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plakat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wydarzenie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12CA6A6D-FA34-43B1-99B6-4E679A3949C6}" type="parTrans" cxnId="{F1AD9535-1E54-4953-A048-7A422EE7F752}">
      <dgm:prSet/>
      <dgm:spPr/>
      <dgm:t>
        <a:bodyPr/>
        <a:lstStyle/>
        <a:p>
          <a:endParaRPr lang="en-US"/>
        </a:p>
      </dgm:t>
    </dgm:pt>
    <dgm:pt modelId="{F60008B1-D643-479F-8284-73678C693041}" type="sibTrans" cxnId="{F1AD9535-1E54-4953-A048-7A422EE7F752}">
      <dgm:prSet/>
      <dgm:spPr/>
      <dgm:t>
        <a:bodyPr/>
        <a:lstStyle/>
        <a:p>
          <a:endParaRPr lang="en-US"/>
        </a:p>
      </dgm:t>
    </dgm:pt>
    <dgm:pt modelId="{9499CEC9-F00D-4746-A70E-993065A95C9B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Styl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językowy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ton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przekazu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32AA780-76C4-4579-9502-1982DB3150BA}" type="parTrans" cxnId="{1E987E62-334C-4873-97DB-ED6B2767C848}">
      <dgm:prSet/>
      <dgm:spPr/>
      <dgm:t>
        <a:bodyPr/>
        <a:lstStyle/>
        <a:p>
          <a:endParaRPr lang="en-US"/>
        </a:p>
      </dgm:t>
    </dgm:pt>
    <dgm:pt modelId="{41D0A85B-C2DE-4F0C-B06F-A566C93BF5A5}" type="sibTrans" cxnId="{1E987E62-334C-4873-97DB-ED6B2767C848}">
      <dgm:prSet/>
      <dgm:spPr/>
      <dgm:t>
        <a:bodyPr/>
        <a:lstStyle/>
        <a:p>
          <a:endParaRPr lang="en-US"/>
        </a:p>
      </dgm:t>
    </dgm:pt>
    <dgm:pt modelId="{130BDE4D-3699-4E46-A0B5-B7DE3DBCE613}" type="pres">
      <dgm:prSet presAssocID="{392E825C-DD83-4700-810F-589A5F640848}" presName="linear" presStyleCnt="0">
        <dgm:presLayoutVars>
          <dgm:animLvl val="lvl"/>
          <dgm:resizeHandles val="exact"/>
        </dgm:presLayoutVars>
      </dgm:prSet>
      <dgm:spPr/>
    </dgm:pt>
    <dgm:pt modelId="{738116B5-6F0E-44D2-B103-DC52434049E2}" type="pres">
      <dgm:prSet presAssocID="{8D1EFCAB-B190-47BC-90CB-F0A6FC919F2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1B97856-A677-43CA-B0AF-4B4C5EDE7559}" type="pres">
      <dgm:prSet presAssocID="{30D25542-28D6-4327-BC4C-C124CA015E46}" presName="spacer" presStyleCnt="0"/>
      <dgm:spPr/>
    </dgm:pt>
    <dgm:pt modelId="{06BA106B-4284-4699-9D09-A37D7A7A5E2F}" type="pres">
      <dgm:prSet presAssocID="{141A2C7B-20A2-4DF5-AAE5-D88F4C2CADB3}" presName="parentText" presStyleLbl="node1" presStyleIdx="1" presStyleCnt="5" custLinFactNeighborX="-32134" custLinFactNeighborY="77649">
        <dgm:presLayoutVars>
          <dgm:chMax val="0"/>
          <dgm:bulletEnabled val="1"/>
        </dgm:presLayoutVars>
      </dgm:prSet>
      <dgm:spPr/>
    </dgm:pt>
    <dgm:pt modelId="{A6F3C130-B0FA-4EDE-A1D8-C1AA32C9693C}" type="pres">
      <dgm:prSet presAssocID="{FBE7D7F5-7945-4FA5-9144-D2BDB7673276}" presName="spacer" presStyleCnt="0"/>
      <dgm:spPr/>
    </dgm:pt>
    <dgm:pt modelId="{449B7AFF-7158-49AB-B2E9-BCB301EC87F8}" type="pres">
      <dgm:prSet presAssocID="{191CF679-86A4-48C9-834B-F5F2259C9BB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9B9E81C-CA53-49AD-8FCD-0D62EA544FE0}" type="pres">
      <dgm:prSet presAssocID="{0D1EE8FA-8980-49B2-988E-211B64B73020}" presName="spacer" presStyleCnt="0"/>
      <dgm:spPr/>
    </dgm:pt>
    <dgm:pt modelId="{1F6B3582-F09F-48C6-87FF-926A6CA3F1FB}" type="pres">
      <dgm:prSet presAssocID="{AC0BF9BD-9D74-41F1-A57B-C2F22EF473A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3FD1E93-71F8-4FEE-B41D-0DEF09EDBE79}" type="pres">
      <dgm:prSet presAssocID="{F60008B1-D643-479F-8284-73678C693041}" presName="spacer" presStyleCnt="0"/>
      <dgm:spPr/>
    </dgm:pt>
    <dgm:pt modelId="{CF0DE928-02CF-4D40-8722-E4C391FC6214}" type="pres">
      <dgm:prSet presAssocID="{9499CEC9-F00D-4746-A70E-993065A95C9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DDB48A0E-FED3-4AF7-8888-D82BD5E4BE3A}" type="presOf" srcId="{8D1EFCAB-B190-47BC-90CB-F0A6FC919F2E}" destId="{738116B5-6F0E-44D2-B103-DC52434049E2}" srcOrd="0" destOrd="0" presId="urn:microsoft.com/office/officeart/2005/8/layout/vList2"/>
    <dgm:cxn modelId="{1CC54726-5188-4400-ABDC-08750D5CDCB2}" type="presOf" srcId="{AC0BF9BD-9D74-41F1-A57B-C2F22EF473A0}" destId="{1F6B3582-F09F-48C6-87FF-926A6CA3F1FB}" srcOrd="0" destOrd="0" presId="urn:microsoft.com/office/officeart/2005/8/layout/vList2"/>
    <dgm:cxn modelId="{F1AD9535-1E54-4953-A048-7A422EE7F752}" srcId="{392E825C-DD83-4700-810F-589A5F640848}" destId="{AC0BF9BD-9D74-41F1-A57B-C2F22EF473A0}" srcOrd="3" destOrd="0" parTransId="{12CA6A6D-FA34-43B1-99B6-4E679A3949C6}" sibTransId="{F60008B1-D643-479F-8284-73678C693041}"/>
    <dgm:cxn modelId="{22343A5C-3947-475A-BD34-66FC40A1EE5D}" type="presOf" srcId="{392E825C-DD83-4700-810F-589A5F640848}" destId="{130BDE4D-3699-4E46-A0B5-B7DE3DBCE613}" srcOrd="0" destOrd="0" presId="urn:microsoft.com/office/officeart/2005/8/layout/vList2"/>
    <dgm:cxn modelId="{3426C85D-2B8F-4EC0-A872-52BEDE0AACF0}" srcId="{392E825C-DD83-4700-810F-589A5F640848}" destId="{8D1EFCAB-B190-47BC-90CB-F0A6FC919F2E}" srcOrd="0" destOrd="0" parTransId="{3C3E043A-BF96-48AC-A5E7-AF6F854CD05B}" sibTransId="{30D25542-28D6-4327-BC4C-C124CA015E46}"/>
    <dgm:cxn modelId="{1E987E62-334C-4873-97DB-ED6B2767C848}" srcId="{392E825C-DD83-4700-810F-589A5F640848}" destId="{9499CEC9-F00D-4746-A70E-993065A95C9B}" srcOrd="4" destOrd="0" parTransId="{632AA780-76C4-4579-9502-1982DB3150BA}" sibTransId="{41D0A85B-C2DE-4F0C-B06F-A566C93BF5A5}"/>
    <dgm:cxn modelId="{9E7F7072-BDBB-4AFA-A736-6A5F4AF5DD60}" type="presOf" srcId="{141A2C7B-20A2-4DF5-AAE5-D88F4C2CADB3}" destId="{06BA106B-4284-4699-9D09-A37D7A7A5E2F}" srcOrd="0" destOrd="0" presId="urn:microsoft.com/office/officeart/2005/8/layout/vList2"/>
    <dgm:cxn modelId="{3B503D79-2061-4D79-B6EE-1DE62D56D05C}" type="presOf" srcId="{9499CEC9-F00D-4746-A70E-993065A95C9B}" destId="{CF0DE928-02CF-4D40-8722-E4C391FC6214}" srcOrd="0" destOrd="0" presId="urn:microsoft.com/office/officeart/2005/8/layout/vList2"/>
    <dgm:cxn modelId="{F91D337E-B830-4331-9BFE-5F3E38C4BA03}" srcId="{392E825C-DD83-4700-810F-589A5F640848}" destId="{191CF679-86A4-48C9-834B-F5F2259C9BBA}" srcOrd="2" destOrd="0" parTransId="{E002DC6D-B1FA-45C2-9FB0-6D27197BE074}" sibTransId="{0D1EE8FA-8980-49B2-988E-211B64B73020}"/>
    <dgm:cxn modelId="{EDFBDAAD-2704-4335-8460-6D3238D351AB}" type="presOf" srcId="{191CF679-86A4-48C9-834B-F5F2259C9BBA}" destId="{449B7AFF-7158-49AB-B2E9-BCB301EC87F8}" srcOrd="0" destOrd="0" presId="urn:microsoft.com/office/officeart/2005/8/layout/vList2"/>
    <dgm:cxn modelId="{F06795BC-4E9C-44BE-AF1F-41E5AF1A9054}" srcId="{392E825C-DD83-4700-810F-589A5F640848}" destId="{141A2C7B-20A2-4DF5-AAE5-D88F4C2CADB3}" srcOrd="1" destOrd="0" parTransId="{DB1D251E-B7F7-4634-B8CE-D2AAA2D6583C}" sibTransId="{FBE7D7F5-7945-4FA5-9144-D2BDB7673276}"/>
    <dgm:cxn modelId="{EBB3A997-FACD-4CAD-98B5-9C1B94E4945B}" type="presParOf" srcId="{130BDE4D-3699-4E46-A0B5-B7DE3DBCE613}" destId="{738116B5-6F0E-44D2-B103-DC52434049E2}" srcOrd="0" destOrd="0" presId="urn:microsoft.com/office/officeart/2005/8/layout/vList2"/>
    <dgm:cxn modelId="{D757548F-BAA2-420E-AEFE-272B3180D755}" type="presParOf" srcId="{130BDE4D-3699-4E46-A0B5-B7DE3DBCE613}" destId="{41B97856-A677-43CA-B0AF-4B4C5EDE7559}" srcOrd="1" destOrd="0" presId="urn:microsoft.com/office/officeart/2005/8/layout/vList2"/>
    <dgm:cxn modelId="{0BF36A0C-BBAB-41FC-9DDD-E3FA7E400A22}" type="presParOf" srcId="{130BDE4D-3699-4E46-A0B5-B7DE3DBCE613}" destId="{06BA106B-4284-4699-9D09-A37D7A7A5E2F}" srcOrd="2" destOrd="0" presId="urn:microsoft.com/office/officeart/2005/8/layout/vList2"/>
    <dgm:cxn modelId="{55D0E64D-8B31-40D8-9087-EE3EDD90435C}" type="presParOf" srcId="{130BDE4D-3699-4E46-A0B5-B7DE3DBCE613}" destId="{A6F3C130-B0FA-4EDE-A1D8-C1AA32C9693C}" srcOrd="3" destOrd="0" presId="urn:microsoft.com/office/officeart/2005/8/layout/vList2"/>
    <dgm:cxn modelId="{69FF23A3-806C-4293-B3E8-95634578E582}" type="presParOf" srcId="{130BDE4D-3699-4E46-A0B5-B7DE3DBCE613}" destId="{449B7AFF-7158-49AB-B2E9-BCB301EC87F8}" srcOrd="4" destOrd="0" presId="urn:microsoft.com/office/officeart/2005/8/layout/vList2"/>
    <dgm:cxn modelId="{8C759026-4C84-47DC-AF71-1656686621E8}" type="presParOf" srcId="{130BDE4D-3699-4E46-A0B5-B7DE3DBCE613}" destId="{19B9E81C-CA53-49AD-8FCD-0D62EA544FE0}" srcOrd="5" destOrd="0" presId="urn:microsoft.com/office/officeart/2005/8/layout/vList2"/>
    <dgm:cxn modelId="{25D77283-C92B-4116-8BAF-D8DD9E94A6CF}" type="presParOf" srcId="{130BDE4D-3699-4E46-A0B5-B7DE3DBCE613}" destId="{1F6B3582-F09F-48C6-87FF-926A6CA3F1FB}" srcOrd="6" destOrd="0" presId="urn:microsoft.com/office/officeart/2005/8/layout/vList2"/>
    <dgm:cxn modelId="{DB7EE59E-05BF-43C4-B1F7-CD1C5BD8FAEA}" type="presParOf" srcId="{130BDE4D-3699-4E46-A0B5-B7DE3DBCE613}" destId="{A3FD1E93-71F8-4FEE-B41D-0DEF09EDBE79}" srcOrd="7" destOrd="0" presId="urn:microsoft.com/office/officeart/2005/8/layout/vList2"/>
    <dgm:cxn modelId="{27F86882-D04F-4BA5-AEE8-BAAB18F7A968}" type="presParOf" srcId="{130BDE4D-3699-4E46-A0B5-B7DE3DBCE613}" destId="{CF0DE928-02CF-4D40-8722-E4C391FC621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F2619C-E42A-4F81-A18A-9E4EB9343A0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6DBC73E-D19B-4D4B-82B6-B235530836ED}">
      <dgm:prSet custT="1"/>
      <dgm:spPr/>
      <dgm:t>
        <a:bodyPr/>
        <a:lstStyle/>
        <a:p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Społeczny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dowód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słuszności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„80%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naszych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...”</a:t>
          </a:r>
        </a:p>
      </dgm:t>
    </dgm:pt>
    <dgm:pt modelId="{0CA2BE4C-0779-4085-B3F2-E4C5E4B870A6}" type="parTrans" cxnId="{7109EB5D-1230-4D36-8EC4-B6430C6E03FF}">
      <dgm:prSet/>
      <dgm:spPr/>
      <dgm:t>
        <a:bodyPr/>
        <a:lstStyle/>
        <a:p>
          <a:endParaRPr lang="en-US"/>
        </a:p>
      </dgm:t>
    </dgm:pt>
    <dgm:pt modelId="{76D76A1D-C6FA-46F8-B379-7273600B85A0}" type="sibTrans" cxnId="{7109EB5D-1230-4D36-8EC4-B6430C6E03FF}">
      <dgm:prSet/>
      <dgm:spPr/>
      <dgm:t>
        <a:bodyPr/>
        <a:lstStyle/>
        <a:p>
          <a:endParaRPr lang="en-US"/>
        </a:p>
      </dgm:t>
    </dgm:pt>
    <dgm:pt modelId="{1294114A-4CCC-410D-9D4D-55AEDD91F218}">
      <dgm:prSet custT="1"/>
      <dgm:spPr/>
      <dgm:t>
        <a:bodyPr/>
        <a:lstStyle/>
        <a:p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Autorytet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„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Zgodnie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rekomendacją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Fundacji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...”</a:t>
          </a:r>
        </a:p>
      </dgm:t>
    </dgm:pt>
    <dgm:pt modelId="{60C2F6C2-BA66-4864-85EB-02BDE5F8C5D1}" type="parTrans" cxnId="{03F8AC8D-2CFF-48AB-B6C3-7AEB2C85B2F9}">
      <dgm:prSet/>
      <dgm:spPr/>
      <dgm:t>
        <a:bodyPr/>
        <a:lstStyle/>
        <a:p>
          <a:endParaRPr lang="en-US"/>
        </a:p>
      </dgm:t>
    </dgm:pt>
    <dgm:pt modelId="{9D503AA6-A346-430F-842F-B99381F0FC07}" type="sibTrans" cxnId="{03F8AC8D-2CFF-48AB-B6C3-7AEB2C85B2F9}">
      <dgm:prSet/>
      <dgm:spPr/>
      <dgm:t>
        <a:bodyPr/>
        <a:lstStyle/>
        <a:p>
          <a:endParaRPr lang="en-US"/>
        </a:p>
      </dgm:t>
    </dgm:pt>
    <dgm:pt modelId="{402B2A88-76FA-4D4F-8B36-DEDB9AB81D10}">
      <dgm:prSet custT="1"/>
      <dgm:spPr/>
      <dgm:t>
        <a:bodyPr/>
        <a:lstStyle/>
        <a:p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Niedobór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„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Ostatnie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dni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promocji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...”</a:t>
          </a:r>
        </a:p>
      </dgm:t>
    </dgm:pt>
    <dgm:pt modelId="{E577D331-3F75-4A92-821D-1F8EEA5E984C}" type="parTrans" cxnId="{583B1EDB-F3DC-41AA-83F6-11E4DB283501}">
      <dgm:prSet/>
      <dgm:spPr/>
      <dgm:t>
        <a:bodyPr/>
        <a:lstStyle/>
        <a:p>
          <a:endParaRPr lang="en-US"/>
        </a:p>
      </dgm:t>
    </dgm:pt>
    <dgm:pt modelId="{5473D8AD-C6EF-45BA-B2A0-E9A64E50C3FC}" type="sibTrans" cxnId="{583B1EDB-F3DC-41AA-83F6-11E4DB283501}">
      <dgm:prSet/>
      <dgm:spPr/>
      <dgm:t>
        <a:bodyPr/>
        <a:lstStyle/>
        <a:p>
          <a:endParaRPr lang="en-US"/>
        </a:p>
      </dgm:t>
    </dgm:pt>
    <dgm:pt modelId="{A03F2AAF-8281-408C-AD64-77739856A3B0}">
      <dgm:prSet custT="1"/>
      <dgm:spPr/>
      <dgm:t>
        <a:bodyPr/>
        <a:lstStyle/>
        <a:p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Wzajemność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„Za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pomoc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rabat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upominek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”</a:t>
          </a:r>
        </a:p>
      </dgm:t>
    </dgm:pt>
    <dgm:pt modelId="{DDE42286-4FA2-4E36-98BC-3CA6A6A32AB0}" type="parTrans" cxnId="{38961207-F2CF-4B51-ADB6-961DCFB2CCFB}">
      <dgm:prSet/>
      <dgm:spPr/>
      <dgm:t>
        <a:bodyPr/>
        <a:lstStyle/>
        <a:p>
          <a:endParaRPr lang="en-US"/>
        </a:p>
      </dgm:t>
    </dgm:pt>
    <dgm:pt modelId="{38BC976E-FAFB-43B0-A014-103944BFC027}" type="sibTrans" cxnId="{38961207-F2CF-4B51-ADB6-961DCFB2CCFB}">
      <dgm:prSet/>
      <dgm:spPr/>
      <dgm:t>
        <a:bodyPr/>
        <a:lstStyle/>
        <a:p>
          <a:endParaRPr lang="en-US"/>
        </a:p>
      </dgm:t>
    </dgm:pt>
    <dgm:pt modelId="{A0AA7DF6-FA24-493F-833B-6E18CA99DA58}">
      <dgm:prSet custT="1"/>
      <dgm:spPr/>
      <dgm:t>
        <a:bodyPr/>
        <a:lstStyle/>
        <a:p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Ton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emocjonalny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budowanie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poczucia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wspólnoty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sensu</a:t>
          </a:r>
        </a:p>
      </dgm:t>
    </dgm:pt>
    <dgm:pt modelId="{8D2E48C5-45D4-472F-982B-D1BFDE58C48C}" type="parTrans" cxnId="{9EC3124F-F3B6-49EE-9B89-12CC01FCDD30}">
      <dgm:prSet/>
      <dgm:spPr/>
      <dgm:t>
        <a:bodyPr/>
        <a:lstStyle/>
        <a:p>
          <a:endParaRPr lang="en-US"/>
        </a:p>
      </dgm:t>
    </dgm:pt>
    <dgm:pt modelId="{84C987B9-7FC6-4A78-8B17-73069EFFF674}" type="sibTrans" cxnId="{9EC3124F-F3B6-49EE-9B89-12CC01FCDD30}">
      <dgm:prSet/>
      <dgm:spPr/>
      <dgm:t>
        <a:bodyPr/>
        <a:lstStyle/>
        <a:p>
          <a:endParaRPr lang="en-US"/>
        </a:p>
      </dgm:t>
    </dgm:pt>
    <dgm:pt modelId="{B65383A2-174B-4B1E-B0D0-A8F67C329FF4}" type="pres">
      <dgm:prSet presAssocID="{B1F2619C-E42A-4F81-A18A-9E4EB9343A08}" presName="root" presStyleCnt="0">
        <dgm:presLayoutVars>
          <dgm:dir/>
          <dgm:resizeHandles val="exact"/>
        </dgm:presLayoutVars>
      </dgm:prSet>
      <dgm:spPr/>
    </dgm:pt>
    <dgm:pt modelId="{7291ED57-F836-4B61-94A7-030B7EE70A76}" type="pres">
      <dgm:prSet presAssocID="{26DBC73E-D19B-4D4B-82B6-B235530836ED}" presName="compNode" presStyleCnt="0"/>
      <dgm:spPr/>
    </dgm:pt>
    <dgm:pt modelId="{1A5C4064-4DAE-4A94-A0A2-4543FE525FCC}" type="pres">
      <dgm:prSet presAssocID="{26DBC73E-D19B-4D4B-82B6-B235530836ED}" presName="bgRect" presStyleLbl="bgShp" presStyleIdx="0" presStyleCnt="5"/>
      <dgm:spPr/>
    </dgm:pt>
    <dgm:pt modelId="{1D7FC847-3E13-48F1-B2EB-1A32DE3422E0}" type="pres">
      <dgm:prSet presAssocID="{26DBC73E-D19B-4D4B-82B6-B235530836E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BDA0ECAF-7FA0-44A7-9064-169F60876156}" type="pres">
      <dgm:prSet presAssocID="{26DBC73E-D19B-4D4B-82B6-B235530836ED}" presName="spaceRect" presStyleCnt="0"/>
      <dgm:spPr/>
    </dgm:pt>
    <dgm:pt modelId="{0D6ACEED-0065-40C9-B675-BD768FFFA4CE}" type="pres">
      <dgm:prSet presAssocID="{26DBC73E-D19B-4D4B-82B6-B235530836ED}" presName="parTx" presStyleLbl="revTx" presStyleIdx="0" presStyleCnt="5">
        <dgm:presLayoutVars>
          <dgm:chMax val="0"/>
          <dgm:chPref val="0"/>
        </dgm:presLayoutVars>
      </dgm:prSet>
      <dgm:spPr/>
    </dgm:pt>
    <dgm:pt modelId="{65B94CA7-5424-4589-B085-938C23D811AA}" type="pres">
      <dgm:prSet presAssocID="{76D76A1D-C6FA-46F8-B379-7273600B85A0}" presName="sibTrans" presStyleCnt="0"/>
      <dgm:spPr/>
    </dgm:pt>
    <dgm:pt modelId="{10ED5DF9-FCBD-447E-AF45-A0AF88F9236D}" type="pres">
      <dgm:prSet presAssocID="{1294114A-4CCC-410D-9D4D-55AEDD91F218}" presName="compNode" presStyleCnt="0"/>
      <dgm:spPr/>
    </dgm:pt>
    <dgm:pt modelId="{1F086A2F-0672-4F85-A856-ACF6747AD83F}" type="pres">
      <dgm:prSet presAssocID="{1294114A-4CCC-410D-9D4D-55AEDD91F218}" presName="bgRect" presStyleLbl="bgShp" presStyleIdx="1" presStyleCnt="5"/>
      <dgm:spPr/>
    </dgm:pt>
    <dgm:pt modelId="{C21E78E1-B5A9-4AEF-9247-1708C8F32961}" type="pres">
      <dgm:prSet presAssocID="{1294114A-4CCC-410D-9D4D-55AEDD91F21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ia"/>
        </a:ext>
      </dgm:extLst>
    </dgm:pt>
    <dgm:pt modelId="{E582D36A-E0D0-42E9-A3B1-09B36597319B}" type="pres">
      <dgm:prSet presAssocID="{1294114A-4CCC-410D-9D4D-55AEDD91F218}" presName="spaceRect" presStyleCnt="0"/>
      <dgm:spPr/>
    </dgm:pt>
    <dgm:pt modelId="{78F6EA07-43D5-40BE-BC8C-3340F5538A79}" type="pres">
      <dgm:prSet presAssocID="{1294114A-4CCC-410D-9D4D-55AEDD91F218}" presName="parTx" presStyleLbl="revTx" presStyleIdx="1" presStyleCnt="5">
        <dgm:presLayoutVars>
          <dgm:chMax val="0"/>
          <dgm:chPref val="0"/>
        </dgm:presLayoutVars>
      </dgm:prSet>
      <dgm:spPr/>
    </dgm:pt>
    <dgm:pt modelId="{81920661-300C-4734-9F58-2B517B131A51}" type="pres">
      <dgm:prSet presAssocID="{9D503AA6-A346-430F-842F-B99381F0FC07}" presName="sibTrans" presStyleCnt="0"/>
      <dgm:spPr/>
    </dgm:pt>
    <dgm:pt modelId="{118D9166-8817-49B8-A8C1-6DE60F7F3C7F}" type="pres">
      <dgm:prSet presAssocID="{402B2A88-76FA-4D4F-8B36-DEDB9AB81D10}" presName="compNode" presStyleCnt="0"/>
      <dgm:spPr/>
    </dgm:pt>
    <dgm:pt modelId="{12E10B55-D8E6-475A-A08B-15EC7A59E614}" type="pres">
      <dgm:prSet presAssocID="{402B2A88-76FA-4D4F-8B36-DEDB9AB81D10}" presName="bgRect" presStyleLbl="bgShp" presStyleIdx="2" presStyleCnt="5"/>
      <dgm:spPr/>
    </dgm:pt>
    <dgm:pt modelId="{2A230F80-57C9-41B3-A814-3ABD9997C8A3}" type="pres">
      <dgm:prSet presAssocID="{402B2A88-76FA-4D4F-8B36-DEDB9AB81D10}" presName="iconRect" presStyleLbl="node1" presStyleIdx="2" presStyleCnt="5"/>
      <dgm:spPr>
        <a:ln>
          <a:noFill/>
        </a:ln>
      </dgm:spPr>
    </dgm:pt>
    <dgm:pt modelId="{78476DBD-FED4-42DE-AB46-9F1BD24A2E4E}" type="pres">
      <dgm:prSet presAssocID="{402B2A88-76FA-4D4F-8B36-DEDB9AB81D10}" presName="spaceRect" presStyleCnt="0"/>
      <dgm:spPr/>
    </dgm:pt>
    <dgm:pt modelId="{32D0549C-199C-48BB-A481-773C21177C85}" type="pres">
      <dgm:prSet presAssocID="{402B2A88-76FA-4D4F-8B36-DEDB9AB81D10}" presName="parTx" presStyleLbl="revTx" presStyleIdx="2" presStyleCnt="5">
        <dgm:presLayoutVars>
          <dgm:chMax val="0"/>
          <dgm:chPref val="0"/>
        </dgm:presLayoutVars>
      </dgm:prSet>
      <dgm:spPr/>
    </dgm:pt>
    <dgm:pt modelId="{26B86279-82C4-472F-8F1A-94234E28FCCF}" type="pres">
      <dgm:prSet presAssocID="{5473D8AD-C6EF-45BA-B2A0-E9A64E50C3FC}" presName="sibTrans" presStyleCnt="0"/>
      <dgm:spPr/>
    </dgm:pt>
    <dgm:pt modelId="{E5DEC7BA-8190-4D97-89F7-79E21E6E4DED}" type="pres">
      <dgm:prSet presAssocID="{A03F2AAF-8281-408C-AD64-77739856A3B0}" presName="compNode" presStyleCnt="0"/>
      <dgm:spPr/>
    </dgm:pt>
    <dgm:pt modelId="{3DDC372D-4D95-4D49-BBE2-721EA530A93C}" type="pres">
      <dgm:prSet presAssocID="{A03F2AAF-8281-408C-AD64-77739856A3B0}" presName="bgRect" presStyleLbl="bgShp" presStyleIdx="3" presStyleCnt="5"/>
      <dgm:spPr/>
    </dgm:pt>
    <dgm:pt modelId="{16A276D4-CC37-4D0D-A5A5-2AC3E478FC62}" type="pres">
      <dgm:prSet presAssocID="{A03F2AAF-8281-408C-AD64-77739856A3B0}" presName="iconRect" presStyleLbl="node1" presStyleIdx="3" presStyleCnt="5"/>
      <dgm:spPr>
        <a:ln>
          <a:noFill/>
        </a:ln>
      </dgm:spPr>
    </dgm:pt>
    <dgm:pt modelId="{9439CA60-39F5-4C45-9AF6-50A51338E9B9}" type="pres">
      <dgm:prSet presAssocID="{A03F2AAF-8281-408C-AD64-77739856A3B0}" presName="spaceRect" presStyleCnt="0"/>
      <dgm:spPr/>
    </dgm:pt>
    <dgm:pt modelId="{DAB9C6C8-B599-43F3-9FDD-0766734358F5}" type="pres">
      <dgm:prSet presAssocID="{A03F2AAF-8281-408C-AD64-77739856A3B0}" presName="parTx" presStyleLbl="revTx" presStyleIdx="3" presStyleCnt="5">
        <dgm:presLayoutVars>
          <dgm:chMax val="0"/>
          <dgm:chPref val="0"/>
        </dgm:presLayoutVars>
      </dgm:prSet>
      <dgm:spPr/>
    </dgm:pt>
    <dgm:pt modelId="{75C102A2-2262-48CB-A7FC-966AF7296488}" type="pres">
      <dgm:prSet presAssocID="{38BC976E-FAFB-43B0-A014-103944BFC027}" presName="sibTrans" presStyleCnt="0"/>
      <dgm:spPr/>
    </dgm:pt>
    <dgm:pt modelId="{45D96B07-BF3F-4A31-8491-9C0D2F719C68}" type="pres">
      <dgm:prSet presAssocID="{A0AA7DF6-FA24-493F-833B-6E18CA99DA58}" presName="compNode" presStyleCnt="0"/>
      <dgm:spPr/>
    </dgm:pt>
    <dgm:pt modelId="{DB5E2F31-AB91-46D2-A796-3AD7213BC73A}" type="pres">
      <dgm:prSet presAssocID="{A0AA7DF6-FA24-493F-833B-6E18CA99DA58}" presName="bgRect" presStyleLbl="bgShp" presStyleIdx="4" presStyleCnt="5"/>
      <dgm:spPr/>
    </dgm:pt>
    <dgm:pt modelId="{6FF6B34F-F4CC-43D0-9A07-7149395C1455}" type="pres">
      <dgm:prSet presAssocID="{A0AA7DF6-FA24-493F-833B-6E18CA99DA58}" presName="iconRect" presStyleLbl="node1" presStyleIdx="4" presStyleCnt="5"/>
      <dgm:spPr>
        <a:ln>
          <a:noFill/>
        </a:ln>
      </dgm:spPr>
    </dgm:pt>
    <dgm:pt modelId="{34C3C0D2-F61E-4986-9490-24B0A23E7DF9}" type="pres">
      <dgm:prSet presAssocID="{A0AA7DF6-FA24-493F-833B-6E18CA99DA58}" presName="spaceRect" presStyleCnt="0"/>
      <dgm:spPr/>
    </dgm:pt>
    <dgm:pt modelId="{52AA8B1D-C096-4656-8B53-BA7814AD472D}" type="pres">
      <dgm:prSet presAssocID="{A0AA7DF6-FA24-493F-833B-6E18CA99DA58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38961207-F2CF-4B51-ADB6-961DCFB2CCFB}" srcId="{B1F2619C-E42A-4F81-A18A-9E4EB9343A08}" destId="{A03F2AAF-8281-408C-AD64-77739856A3B0}" srcOrd="3" destOrd="0" parTransId="{DDE42286-4FA2-4E36-98BC-3CA6A6A32AB0}" sibTransId="{38BC976E-FAFB-43B0-A014-103944BFC027}"/>
    <dgm:cxn modelId="{23FBD909-CF2B-4480-976B-9F65ED07C512}" type="presOf" srcId="{1294114A-4CCC-410D-9D4D-55AEDD91F218}" destId="{78F6EA07-43D5-40BE-BC8C-3340F5538A79}" srcOrd="0" destOrd="0" presId="urn:microsoft.com/office/officeart/2018/2/layout/IconVerticalSolidList"/>
    <dgm:cxn modelId="{7109EB5D-1230-4D36-8EC4-B6430C6E03FF}" srcId="{B1F2619C-E42A-4F81-A18A-9E4EB9343A08}" destId="{26DBC73E-D19B-4D4B-82B6-B235530836ED}" srcOrd="0" destOrd="0" parTransId="{0CA2BE4C-0779-4085-B3F2-E4C5E4B870A6}" sibTransId="{76D76A1D-C6FA-46F8-B379-7273600B85A0}"/>
    <dgm:cxn modelId="{9DF16549-9282-48FD-A5FB-E39287A6E83C}" type="presOf" srcId="{B1F2619C-E42A-4F81-A18A-9E4EB9343A08}" destId="{B65383A2-174B-4B1E-B0D0-A8F67C329FF4}" srcOrd="0" destOrd="0" presId="urn:microsoft.com/office/officeart/2018/2/layout/IconVerticalSolidList"/>
    <dgm:cxn modelId="{4A8E7C4C-4338-4EB0-8A39-1DC780FF3FE5}" type="presOf" srcId="{402B2A88-76FA-4D4F-8B36-DEDB9AB81D10}" destId="{32D0549C-199C-48BB-A481-773C21177C85}" srcOrd="0" destOrd="0" presId="urn:microsoft.com/office/officeart/2018/2/layout/IconVerticalSolidList"/>
    <dgm:cxn modelId="{9EC3124F-F3B6-49EE-9B89-12CC01FCDD30}" srcId="{B1F2619C-E42A-4F81-A18A-9E4EB9343A08}" destId="{A0AA7DF6-FA24-493F-833B-6E18CA99DA58}" srcOrd="4" destOrd="0" parTransId="{8D2E48C5-45D4-472F-982B-D1BFDE58C48C}" sibTransId="{84C987B9-7FC6-4A78-8B17-73069EFFF674}"/>
    <dgm:cxn modelId="{03F8AC8D-2CFF-48AB-B6C3-7AEB2C85B2F9}" srcId="{B1F2619C-E42A-4F81-A18A-9E4EB9343A08}" destId="{1294114A-4CCC-410D-9D4D-55AEDD91F218}" srcOrd="1" destOrd="0" parTransId="{60C2F6C2-BA66-4864-85EB-02BDE5F8C5D1}" sibTransId="{9D503AA6-A346-430F-842F-B99381F0FC07}"/>
    <dgm:cxn modelId="{8FC6FFAC-28E9-482E-B32D-B7F1E6E4F155}" type="presOf" srcId="{A03F2AAF-8281-408C-AD64-77739856A3B0}" destId="{DAB9C6C8-B599-43F3-9FDD-0766734358F5}" srcOrd="0" destOrd="0" presId="urn:microsoft.com/office/officeart/2018/2/layout/IconVerticalSolidList"/>
    <dgm:cxn modelId="{928E52C4-23A1-4D8C-8379-AC645729EF80}" type="presOf" srcId="{26DBC73E-D19B-4D4B-82B6-B235530836ED}" destId="{0D6ACEED-0065-40C9-B675-BD768FFFA4CE}" srcOrd="0" destOrd="0" presId="urn:microsoft.com/office/officeart/2018/2/layout/IconVerticalSolidList"/>
    <dgm:cxn modelId="{583B1EDB-F3DC-41AA-83F6-11E4DB283501}" srcId="{B1F2619C-E42A-4F81-A18A-9E4EB9343A08}" destId="{402B2A88-76FA-4D4F-8B36-DEDB9AB81D10}" srcOrd="2" destOrd="0" parTransId="{E577D331-3F75-4A92-821D-1F8EEA5E984C}" sibTransId="{5473D8AD-C6EF-45BA-B2A0-E9A64E50C3FC}"/>
    <dgm:cxn modelId="{8F6F51E1-D1ED-4381-BF51-A92682FE5F64}" type="presOf" srcId="{A0AA7DF6-FA24-493F-833B-6E18CA99DA58}" destId="{52AA8B1D-C096-4656-8B53-BA7814AD472D}" srcOrd="0" destOrd="0" presId="urn:microsoft.com/office/officeart/2018/2/layout/IconVerticalSolidList"/>
    <dgm:cxn modelId="{A88B977D-2ADA-44EB-B997-54CCECD0E42B}" type="presParOf" srcId="{B65383A2-174B-4B1E-B0D0-A8F67C329FF4}" destId="{7291ED57-F836-4B61-94A7-030B7EE70A76}" srcOrd="0" destOrd="0" presId="urn:microsoft.com/office/officeart/2018/2/layout/IconVerticalSolidList"/>
    <dgm:cxn modelId="{9F71D749-B7E1-4AEF-BA1A-1E9FB80FF695}" type="presParOf" srcId="{7291ED57-F836-4B61-94A7-030B7EE70A76}" destId="{1A5C4064-4DAE-4A94-A0A2-4543FE525FCC}" srcOrd="0" destOrd="0" presId="urn:microsoft.com/office/officeart/2018/2/layout/IconVerticalSolidList"/>
    <dgm:cxn modelId="{C8D55FA4-0CD3-4C20-846F-4720D5328D7D}" type="presParOf" srcId="{7291ED57-F836-4B61-94A7-030B7EE70A76}" destId="{1D7FC847-3E13-48F1-B2EB-1A32DE3422E0}" srcOrd="1" destOrd="0" presId="urn:microsoft.com/office/officeart/2018/2/layout/IconVerticalSolidList"/>
    <dgm:cxn modelId="{5C8B8067-2DDD-4519-B183-D9735A9CC9CC}" type="presParOf" srcId="{7291ED57-F836-4B61-94A7-030B7EE70A76}" destId="{BDA0ECAF-7FA0-44A7-9064-169F60876156}" srcOrd="2" destOrd="0" presId="urn:microsoft.com/office/officeart/2018/2/layout/IconVerticalSolidList"/>
    <dgm:cxn modelId="{0ABD2A38-D4FD-4275-A364-F349A6A7E22D}" type="presParOf" srcId="{7291ED57-F836-4B61-94A7-030B7EE70A76}" destId="{0D6ACEED-0065-40C9-B675-BD768FFFA4CE}" srcOrd="3" destOrd="0" presId="urn:microsoft.com/office/officeart/2018/2/layout/IconVerticalSolidList"/>
    <dgm:cxn modelId="{15EBA942-A678-4A98-BF8F-F17AD32FB5B0}" type="presParOf" srcId="{B65383A2-174B-4B1E-B0D0-A8F67C329FF4}" destId="{65B94CA7-5424-4589-B085-938C23D811AA}" srcOrd="1" destOrd="0" presId="urn:microsoft.com/office/officeart/2018/2/layout/IconVerticalSolidList"/>
    <dgm:cxn modelId="{D856DDC9-E71F-487F-B7E7-773AD2C7369D}" type="presParOf" srcId="{B65383A2-174B-4B1E-B0D0-A8F67C329FF4}" destId="{10ED5DF9-FCBD-447E-AF45-A0AF88F9236D}" srcOrd="2" destOrd="0" presId="urn:microsoft.com/office/officeart/2018/2/layout/IconVerticalSolidList"/>
    <dgm:cxn modelId="{73B89AA1-663F-410C-AC44-4236C0CBD884}" type="presParOf" srcId="{10ED5DF9-FCBD-447E-AF45-A0AF88F9236D}" destId="{1F086A2F-0672-4F85-A856-ACF6747AD83F}" srcOrd="0" destOrd="0" presId="urn:microsoft.com/office/officeart/2018/2/layout/IconVerticalSolidList"/>
    <dgm:cxn modelId="{A2E08278-2176-4E42-AD3E-FA2794FA89EA}" type="presParOf" srcId="{10ED5DF9-FCBD-447E-AF45-A0AF88F9236D}" destId="{C21E78E1-B5A9-4AEF-9247-1708C8F32961}" srcOrd="1" destOrd="0" presId="urn:microsoft.com/office/officeart/2018/2/layout/IconVerticalSolidList"/>
    <dgm:cxn modelId="{4477BFC1-70A4-4523-B56D-446C0FE4E115}" type="presParOf" srcId="{10ED5DF9-FCBD-447E-AF45-A0AF88F9236D}" destId="{E582D36A-E0D0-42E9-A3B1-09B36597319B}" srcOrd="2" destOrd="0" presId="urn:microsoft.com/office/officeart/2018/2/layout/IconVerticalSolidList"/>
    <dgm:cxn modelId="{32DB30B2-49E7-42B2-8F04-A87EEFA59B36}" type="presParOf" srcId="{10ED5DF9-FCBD-447E-AF45-A0AF88F9236D}" destId="{78F6EA07-43D5-40BE-BC8C-3340F5538A79}" srcOrd="3" destOrd="0" presId="urn:microsoft.com/office/officeart/2018/2/layout/IconVerticalSolidList"/>
    <dgm:cxn modelId="{1F8818C8-B18D-4302-B2D8-24A0A6EE8314}" type="presParOf" srcId="{B65383A2-174B-4B1E-B0D0-A8F67C329FF4}" destId="{81920661-300C-4734-9F58-2B517B131A51}" srcOrd="3" destOrd="0" presId="urn:microsoft.com/office/officeart/2018/2/layout/IconVerticalSolidList"/>
    <dgm:cxn modelId="{D55C2357-FAA2-4084-AD60-736D95D4328E}" type="presParOf" srcId="{B65383A2-174B-4B1E-B0D0-A8F67C329FF4}" destId="{118D9166-8817-49B8-A8C1-6DE60F7F3C7F}" srcOrd="4" destOrd="0" presId="urn:microsoft.com/office/officeart/2018/2/layout/IconVerticalSolidList"/>
    <dgm:cxn modelId="{2B229CC3-2FB9-4738-8E46-F2ED247300A1}" type="presParOf" srcId="{118D9166-8817-49B8-A8C1-6DE60F7F3C7F}" destId="{12E10B55-D8E6-475A-A08B-15EC7A59E614}" srcOrd="0" destOrd="0" presId="urn:microsoft.com/office/officeart/2018/2/layout/IconVerticalSolidList"/>
    <dgm:cxn modelId="{B185403E-4B64-4284-BE39-B33DDCD17246}" type="presParOf" srcId="{118D9166-8817-49B8-A8C1-6DE60F7F3C7F}" destId="{2A230F80-57C9-41B3-A814-3ABD9997C8A3}" srcOrd="1" destOrd="0" presId="urn:microsoft.com/office/officeart/2018/2/layout/IconVerticalSolidList"/>
    <dgm:cxn modelId="{C95C72EC-3926-4008-992F-07691A712CE5}" type="presParOf" srcId="{118D9166-8817-49B8-A8C1-6DE60F7F3C7F}" destId="{78476DBD-FED4-42DE-AB46-9F1BD24A2E4E}" srcOrd="2" destOrd="0" presId="urn:microsoft.com/office/officeart/2018/2/layout/IconVerticalSolidList"/>
    <dgm:cxn modelId="{80B3FFDA-F8E8-4759-B4BF-3039FDA9BAE0}" type="presParOf" srcId="{118D9166-8817-49B8-A8C1-6DE60F7F3C7F}" destId="{32D0549C-199C-48BB-A481-773C21177C85}" srcOrd="3" destOrd="0" presId="urn:microsoft.com/office/officeart/2018/2/layout/IconVerticalSolidList"/>
    <dgm:cxn modelId="{6CACC068-02CE-4C41-B39F-5DAC6DD5D9A9}" type="presParOf" srcId="{B65383A2-174B-4B1E-B0D0-A8F67C329FF4}" destId="{26B86279-82C4-472F-8F1A-94234E28FCCF}" srcOrd="5" destOrd="0" presId="urn:microsoft.com/office/officeart/2018/2/layout/IconVerticalSolidList"/>
    <dgm:cxn modelId="{01AA464F-628C-46BF-A2E1-887CE8361F52}" type="presParOf" srcId="{B65383A2-174B-4B1E-B0D0-A8F67C329FF4}" destId="{E5DEC7BA-8190-4D97-89F7-79E21E6E4DED}" srcOrd="6" destOrd="0" presId="urn:microsoft.com/office/officeart/2018/2/layout/IconVerticalSolidList"/>
    <dgm:cxn modelId="{4A357EC3-8ABE-4856-9C45-1BDBEB2ABBDA}" type="presParOf" srcId="{E5DEC7BA-8190-4D97-89F7-79E21E6E4DED}" destId="{3DDC372D-4D95-4D49-BBE2-721EA530A93C}" srcOrd="0" destOrd="0" presId="urn:microsoft.com/office/officeart/2018/2/layout/IconVerticalSolidList"/>
    <dgm:cxn modelId="{A6350C3F-EC3B-4C17-BF79-EBED34C12682}" type="presParOf" srcId="{E5DEC7BA-8190-4D97-89F7-79E21E6E4DED}" destId="{16A276D4-CC37-4D0D-A5A5-2AC3E478FC62}" srcOrd="1" destOrd="0" presId="urn:microsoft.com/office/officeart/2018/2/layout/IconVerticalSolidList"/>
    <dgm:cxn modelId="{FC565DC3-023F-41E5-97D5-2C1148458274}" type="presParOf" srcId="{E5DEC7BA-8190-4D97-89F7-79E21E6E4DED}" destId="{9439CA60-39F5-4C45-9AF6-50A51338E9B9}" srcOrd="2" destOrd="0" presId="urn:microsoft.com/office/officeart/2018/2/layout/IconVerticalSolidList"/>
    <dgm:cxn modelId="{F0D2D402-BAF2-41F5-B3BE-93353F95DE77}" type="presParOf" srcId="{E5DEC7BA-8190-4D97-89F7-79E21E6E4DED}" destId="{DAB9C6C8-B599-43F3-9FDD-0766734358F5}" srcOrd="3" destOrd="0" presId="urn:microsoft.com/office/officeart/2018/2/layout/IconVerticalSolidList"/>
    <dgm:cxn modelId="{3FAC3FCA-02E4-44D1-94AA-7C465AE917EF}" type="presParOf" srcId="{B65383A2-174B-4B1E-B0D0-A8F67C329FF4}" destId="{75C102A2-2262-48CB-A7FC-966AF7296488}" srcOrd="7" destOrd="0" presId="urn:microsoft.com/office/officeart/2018/2/layout/IconVerticalSolidList"/>
    <dgm:cxn modelId="{4150FDAE-8694-410A-8536-A1A725DC21CA}" type="presParOf" srcId="{B65383A2-174B-4B1E-B0D0-A8F67C329FF4}" destId="{45D96B07-BF3F-4A31-8491-9C0D2F719C68}" srcOrd="8" destOrd="0" presId="urn:microsoft.com/office/officeart/2018/2/layout/IconVerticalSolidList"/>
    <dgm:cxn modelId="{25144054-9A3A-40E6-B8E9-80797D42B407}" type="presParOf" srcId="{45D96B07-BF3F-4A31-8491-9C0D2F719C68}" destId="{DB5E2F31-AB91-46D2-A796-3AD7213BC73A}" srcOrd="0" destOrd="0" presId="urn:microsoft.com/office/officeart/2018/2/layout/IconVerticalSolidList"/>
    <dgm:cxn modelId="{1281CF14-6DAD-4CC1-A2EC-96C02F5960F2}" type="presParOf" srcId="{45D96B07-BF3F-4A31-8491-9C0D2F719C68}" destId="{6FF6B34F-F4CC-43D0-9A07-7149395C1455}" srcOrd="1" destOrd="0" presId="urn:microsoft.com/office/officeart/2018/2/layout/IconVerticalSolidList"/>
    <dgm:cxn modelId="{0F1E74BB-2796-47F5-B344-3253ADA9CC92}" type="presParOf" srcId="{45D96B07-BF3F-4A31-8491-9C0D2F719C68}" destId="{34C3C0D2-F61E-4986-9490-24B0A23E7DF9}" srcOrd="2" destOrd="0" presId="urn:microsoft.com/office/officeart/2018/2/layout/IconVerticalSolidList"/>
    <dgm:cxn modelId="{99ED4F16-12F5-4979-A4E6-7F795CCF5A10}" type="presParOf" srcId="{45D96B07-BF3F-4A31-8491-9C0D2F719C68}" destId="{52AA8B1D-C096-4656-8B53-BA7814AD472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894436-C489-48F4-8BF9-E95CE015E3B8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E4046564-BE62-4CE5-A9C4-478830498E2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określonego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70E0F4A-0D21-4E55-8632-B601FC4BC525}" type="parTrans" cxnId="{E505363C-6D9F-45CD-B71F-948BAFC5F195}">
      <dgm:prSet/>
      <dgm:spPr/>
      <dgm:t>
        <a:bodyPr/>
        <a:lstStyle/>
        <a:p>
          <a:endParaRPr lang="en-US"/>
        </a:p>
      </dgm:t>
    </dgm:pt>
    <dgm:pt modelId="{BCD63DEC-3A7B-47B5-BE63-33BD095E5BE9}" type="sibTrans" cxnId="{E505363C-6D9F-45CD-B71F-948BAFC5F195}">
      <dgm:prSet/>
      <dgm:spPr/>
      <dgm:t>
        <a:bodyPr/>
        <a:lstStyle/>
        <a:p>
          <a:endParaRPr lang="en-US"/>
        </a:p>
      </dgm:t>
    </dgm:pt>
    <dgm:pt modelId="{529BF9B4-CEE0-45E2-A600-93CB4FBBD1D8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Przesadnie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techniczny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język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E07BFD2-5A87-4A7F-A56C-DB1058468BD0}" type="parTrans" cxnId="{828E4072-5246-4DC5-8482-416EB921B077}">
      <dgm:prSet/>
      <dgm:spPr/>
      <dgm:t>
        <a:bodyPr/>
        <a:lstStyle/>
        <a:p>
          <a:endParaRPr lang="en-US"/>
        </a:p>
      </dgm:t>
    </dgm:pt>
    <dgm:pt modelId="{05D0E84E-5D97-448F-8E04-6B4DA94B3C93}" type="sibTrans" cxnId="{828E4072-5246-4DC5-8482-416EB921B077}">
      <dgm:prSet/>
      <dgm:spPr/>
      <dgm:t>
        <a:bodyPr/>
        <a:lstStyle/>
        <a:p>
          <a:endParaRPr lang="en-US"/>
        </a:p>
      </dgm:t>
    </dgm:pt>
    <dgm:pt modelId="{AC21355E-4894-486E-884A-382B9F48FCBF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Niedopasowany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EA6D0C6-7026-443E-9B3B-D3104755F4C5}" type="parTrans" cxnId="{A6DF0669-F502-4E38-9782-77FF3F72AAE9}">
      <dgm:prSet/>
      <dgm:spPr/>
      <dgm:t>
        <a:bodyPr/>
        <a:lstStyle/>
        <a:p>
          <a:endParaRPr lang="en-US"/>
        </a:p>
      </dgm:t>
    </dgm:pt>
    <dgm:pt modelId="{5C29323D-C397-4985-B033-1C107A269424}" type="sibTrans" cxnId="{A6DF0669-F502-4E38-9782-77FF3F72AAE9}">
      <dgm:prSet/>
      <dgm:spPr/>
      <dgm:t>
        <a:bodyPr/>
        <a:lstStyle/>
        <a:p>
          <a:endParaRPr lang="en-US"/>
        </a:p>
      </dgm:t>
    </dgm:pt>
    <dgm:pt modelId="{C7BCFE9F-9EEA-4520-88D0-156F4FC14AF0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spójności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między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działaniem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BE45F5A-B95E-4DC0-A689-465A522036A8}" type="parTrans" cxnId="{D9DFBB32-C4DC-44C7-B384-8C448BAEBB3E}">
      <dgm:prSet/>
      <dgm:spPr/>
      <dgm:t>
        <a:bodyPr/>
        <a:lstStyle/>
        <a:p>
          <a:endParaRPr lang="en-US"/>
        </a:p>
      </dgm:t>
    </dgm:pt>
    <dgm:pt modelId="{ACF30802-5C12-4265-A7F2-A8F9849A1062}" type="sibTrans" cxnId="{D9DFBB32-C4DC-44C7-B384-8C448BAEBB3E}">
      <dgm:prSet/>
      <dgm:spPr/>
      <dgm:t>
        <a:bodyPr/>
        <a:lstStyle/>
        <a:p>
          <a:endParaRPr lang="en-US"/>
        </a:p>
      </dgm:t>
    </dgm:pt>
    <dgm:pt modelId="{015C4FDE-C111-4F2F-80E6-77D141F6712A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Efekt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greenwashingu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462BAEA-1BB9-4468-A5AA-E786F95B0F5F}" type="parTrans" cxnId="{6103E1E1-B5DE-4E45-B2B2-F857735AC7E4}">
      <dgm:prSet/>
      <dgm:spPr/>
      <dgm:t>
        <a:bodyPr/>
        <a:lstStyle/>
        <a:p>
          <a:endParaRPr lang="en-US"/>
        </a:p>
      </dgm:t>
    </dgm:pt>
    <dgm:pt modelId="{191E6CEC-AAE8-455B-B3CB-7F02201CA478}" type="sibTrans" cxnId="{6103E1E1-B5DE-4E45-B2B2-F857735AC7E4}">
      <dgm:prSet/>
      <dgm:spPr/>
      <dgm:t>
        <a:bodyPr/>
        <a:lstStyle/>
        <a:p>
          <a:endParaRPr lang="en-US"/>
        </a:p>
      </dgm:t>
    </dgm:pt>
    <dgm:pt modelId="{D9E883EB-CE74-49DC-B2AB-9264CA83FBB2}" type="pres">
      <dgm:prSet presAssocID="{90894436-C489-48F4-8BF9-E95CE015E3B8}" presName="vert0" presStyleCnt="0">
        <dgm:presLayoutVars>
          <dgm:dir/>
          <dgm:animOne val="branch"/>
          <dgm:animLvl val="lvl"/>
        </dgm:presLayoutVars>
      </dgm:prSet>
      <dgm:spPr/>
    </dgm:pt>
    <dgm:pt modelId="{33E9C6D9-28EB-4993-B417-01FD1E831DEF}" type="pres">
      <dgm:prSet presAssocID="{E4046564-BE62-4CE5-A9C4-478830498E2E}" presName="thickLine" presStyleLbl="alignNode1" presStyleIdx="0" presStyleCnt="5"/>
      <dgm:spPr/>
    </dgm:pt>
    <dgm:pt modelId="{052A289D-BD42-493C-BCC1-FB443D064DCA}" type="pres">
      <dgm:prSet presAssocID="{E4046564-BE62-4CE5-A9C4-478830498E2E}" presName="horz1" presStyleCnt="0"/>
      <dgm:spPr/>
    </dgm:pt>
    <dgm:pt modelId="{8A4748B2-D1B4-46BA-AAC0-3A6412436F66}" type="pres">
      <dgm:prSet presAssocID="{E4046564-BE62-4CE5-A9C4-478830498E2E}" presName="tx1" presStyleLbl="revTx" presStyleIdx="0" presStyleCnt="5"/>
      <dgm:spPr/>
    </dgm:pt>
    <dgm:pt modelId="{E448AC3F-960C-496A-9F66-6485D2A365EC}" type="pres">
      <dgm:prSet presAssocID="{E4046564-BE62-4CE5-A9C4-478830498E2E}" presName="vert1" presStyleCnt="0"/>
      <dgm:spPr/>
    </dgm:pt>
    <dgm:pt modelId="{54AB0541-63D0-4BE3-9537-A782654E71CA}" type="pres">
      <dgm:prSet presAssocID="{529BF9B4-CEE0-45E2-A600-93CB4FBBD1D8}" presName="thickLine" presStyleLbl="alignNode1" presStyleIdx="1" presStyleCnt="5"/>
      <dgm:spPr/>
    </dgm:pt>
    <dgm:pt modelId="{8C457305-A971-4362-B825-62AAA842668C}" type="pres">
      <dgm:prSet presAssocID="{529BF9B4-CEE0-45E2-A600-93CB4FBBD1D8}" presName="horz1" presStyleCnt="0"/>
      <dgm:spPr/>
    </dgm:pt>
    <dgm:pt modelId="{D05BFCA2-17C4-4FE0-82DE-50E325482BA1}" type="pres">
      <dgm:prSet presAssocID="{529BF9B4-CEE0-45E2-A600-93CB4FBBD1D8}" presName="tx1" presStyleLbl="revTx" presStyleIdx="1" presStyleCnt="5"/>
      <dgm:spPr/>
    </dgm:pt>
    <dgm:pt modelId="{0B35DD7D-406E-43B3-8590-F339474DBF49}" type="pres">
      <dgm:prSet presAssocID="{529BF9B4-CEE0-45E2-A600-93CB4FBBD1D8}" presName="vert1" presStyleCnt="0"/>
      <dgm:spPr/>
    </dgm:pt>
    <dgm:pt modelId="{34B2E64C-E41A-4CCD-B765-480D210F52AF}" type="pres">
      <dgm:prSet presAssocID="{AC21355E-4894-486E-884A-382B9F48FCBF}" presName="thickLine" presStyleLbl="alignNode1" presStyleIdx="2" presStyleCnt="5"/>
      <dgm:spPr/>
    </dgm:pt>
    <dgm:pt modelId="{7681E041-B156-4468-8909-7784DC9BD19B}" type="pres">
      <dgm:prSet presAssocID="{AC21355E-4894-486E-884A-382B9F48FCBF}" presName="horz1" presStyleCnt="0"/>
      <dgm:spPr/>
    </dgm:pt>
    <dgm:pt modelId="{68E2FE14-6414-44B7-A3EA-AAFFC8EE5DA1}" type="pres">
      <dgm:prSet presAssocID="{AC21355E-4894-486E-884A-382B9F48FCBF}" presName="tx1" presStyleLbl="revTx" presStyleIdx="2" presStyleCnt="5"/>
      <dgm:spPr/>
    </dgm:pt>
    <dgm:pt modelId="{6A7553F8-8864-4021-B0AE-A14AD3C23BBD}" type="pres">
      <dgm:prSet presAssocID="{AC21355E-4894-486E-884A-382B9F48FCBF}" presName="vert1" presStyleCnt="0"/>
      <dgm:spPr/>
    </dgm:pt>
    <dgm:pt modelId="{B3BD8DFD-8437-4782-838D-721498CC7FB9}" type="pres">
      <dgm:prSet presAssocID="{C7BCFE9F-9EEA-4520-88D0-156F4FC14AF0}" presName="thickLine" presStyleLbl="alignNode1" presStyleIdx="3" presStyleCnt="5"/>
      <dgm:spPr/>
    </dgm:pt>
    <dgm:pt modelId="{0DA96072-27E7-4169-BA07-1204604CF01E}" type="pres">
      <dgm:prSet presAssocID="{C7BCFE9F-9EEA-4520-88D0-156F4FC14AF0}" presName="horz1" presStyleCnt="0"/>
      <dgm:spPr/>
    </dgm:pt>
    <dgm:pt modelId="{6629C526-DE69-4273-BBF3-5E9763C9A4C0}" type="pres">
      <dgm:prSet presAssocID="{C7BCFE9F-9EEA-4520-88D0-156F4FC14AF0}" presName="tx1" presStyleLbl="revTx" presStyleIdx="3" presStyleCnt="5"/>
      <dgm:spPr/>
    </dgm:pt>
    <dgm:pt modelId="{BE3468DC-0895-4EE2-BBD6-88AAD64E028C}" type="pres">
      <dgm:prSet presAssocID="{C7BCFE9F-9EEA-4520-88D0-156F4FC14AF0}" presName="vert1" presStyleCnt="0"/>
      <dgm:spPr/>
    </dgm:pt>
    <dgm:pt modelId="{623A00DB-8D80-4958-8C88-0EC70840C000}" type="pres">
      <dgm:prSet presAssocID="{015C4FDE-C111-4F2F-80E6-77D141F6712A}" presName="thickLine" presStyleLbl="alignNode1" presStyleIdx="4" presStyleCnt="5"/>
      <dgm:spPr/>
    </dgm:pt>
    <dgm:pt modelId="{A9330F60-908C-43AD-82E6-4D7E98DF7144}" type="pres">
      <dgm:prSet presAssocID="{015C4FDE-C111-4F2F-80E6-77D141F6712A}" presName="horz1" presStyleCnt="0"/>
      <dgm:spPr/>
    </dgm:pt>
    <dgm:pt modelId="{D6588EC7-280C-4807-B484-691D6AE2993A}" type="pres">
      <dgm:prSet presAssocID="{015C4FDE-C111-4F2F-80E6-77D141F6712A}" presName="tx1" presStyleLbl="revTx" presStyleIdx="4" presStyleCnt="5"/>
      <dgm:spPr/>
    </dgm:pt>
    <dgm:pt modelId="{2315FBB6-AACD-44D7-B9AA-2DC03BDE7BFA}" type="pres">
      <dgm:prSet presAssocID="{015C4FDE-C111-4F2F-80E6-77D141F6712A}" presName="vert1" presStyleCnt="0"/>
      <dgm:spPr/>
    </dgm:pt>
  </dgm:ptLst>
  <dgm:cxnLst>
    <dgm:cxn modelId="{B4D2EB0B-8943-4C81-8CE0-4BE63DF27944}" type="presOf" srcId="{90894436-C489-48F4-8BF9-E95CE015E3B8}" destId="{D9E883EB-CE74-49DC-B2AB-9264CA83FBB2}" srcOrd="0" destOrd="0" presId="urn:microsoft.com/office/officeart/2008/layout/LinedList"/>
    <dgm:cxn modelId="{4D3C060D-669D-4C7C-A20E-4A5FE9B90D92}" type="presOf" srcId="{015C4FDE-C111-4F2F-80E6-77D141F6712A}" destId="{D6588EC7-280C-4807-B484-691D6AE2993A}" srcOrd="0" destOrd="0" presId="urn:microsoft.com/office/officeart/2008/layout/LinedList"/>
    <dgm:cxn modelId="{D9DFBB32-C4DC-44C7-B384-8C448BAEBB3E}" srcId="{90894436-C489-48F4-8BF9-E95CE015E3B8}" destId="{C7BCFE9F-9EEA-4520-88D0-156F4FC14AF0}" srcOrd="3" destOrd="0" parTransId="{DBE45F5A-B95E-4DC0-A689-465A522036A8}" sibTransId="{ACF30802-5C12-4265-A7F2-A8F9849A1062}"/>
    <dgm:cxn modelId="{E505363C-6D9F-45CD-B71F-948BAFC5F195}" srcId="{90894436-C489-48F4-8BF9-E95CE015E3B8}" destId="{E4046564-BE62-4CE5-A9C4-478830498E2E}" srcOrd="0" destOrd="0" parTransId="{E70E0F4A-0D21-4E55-8632-B601FC4BC525}" sibTransId="{BCD63DEC-3A7B-47B5-BE63-33BD095E5BE9}"/>
    <dgm:cxn modelId="{A6DF0669-F502-4E38-9782-77FF3F72AAE9}" srcId="{90894436-C489-48F4-8BF9-E95CE015E3B8}" destId="{AC21355E-4894-486E-884A-382B9F48FCBF}" srcOrd="2" destOrd="0" parTransId="{8EA6D0C6-7026-443E-9B3B-D3104755F4C5}" sibTransId="{5C29323D-C397-4985-B033-1C107A269424}"/>
    <dgm:cxn modelId="{828E4072-5246-4DC5-8482-416EB921B077}" srcId="{90894436-C489-48F4-8BF9-E95CE015E3B8}" destId="{529BF9B4-CEE0-45E2-A600-93CB4FBBD1D8}" srcOrd="1" destOrd="0" parTransId="{0E07BFD2-5A87-4A7F-A56C-DB1058468BD0}" sibTransId="{05D0E84E-5D97-448F-8E04-6B4DA94B3C93}"/>
    <dgm:cxn modelId="{76058798-58E5-4AB6-AF0C-1B6E2A3D4B7C}" type="presOf" srcId="{AC21355E-4894-486E-884A-382B9F48FCBF}" destId="{68E2FE14-6414-44B7-A3EA-AAFFC8EE5DA1}" srcOrd="0" destOrd="0" presId="urn:microsoft.com/office/officeart/2008/layout/LinedList"/>
    <dgm:cxn modelId="{FE59DAA6-3A58-41EC-8BA4-A4C3E8100473}" type="presOf" srcId="{529BF9B4-CEE0-45E2-A600-93CB4FBBD1D8}" destId="{D05BFCA2-17C4-4FE0-82DE-50E325482BA1}" srcOrd="0" destOrd="0" presId="urn:microsoft.com/office/officeart/2008/layout/LinedList"/>
    <dgm:cxn modelId="{39ED03BF-3636-49BA-8B83-BC8F89236456}" type="presOf" srcId="{C7BCFE9F-9EEA-4520-88D0-156F4FC14AF0}" destId="{6629C526-DE69-4273-BBF3-5E9763C9A4C0}" srcOrd="0" destOrd="0" presId="urn:microsoft.com/office/officeart/2008/layout/LinedList"/>
    <dgm:cxn modelId="{DF5CB5D8-200A-4EF8-A2EC-E5BC6729E8F3}" type="presOf" srcId="{E4046564-BE62-4CE5-A9C4-478830498E2E}" destId="{8A4748B2-D1B4-46BA-AAC0-3A6412436F66}" srcOrd="0" destOrd="0" presId="urn:microsoft.com/office/officeart/2008/layout/LinedList"/>
    <dgm:cxn modelId="{6103E1E1-B5DE-4E45-B2B2-F857735AC7E4}" srcId="{90894436-C489-48F4-8BF9-E95CE015E3B8}" destId="{015C4FDE-C111-4F2F-80E6-77D141F6712A}" srcOrd="4" destOrd="0" parTransId="{5462BAEA-1BB9-4468-A5AA-E786F95B0F5F}" sibTransId="{191E6CEC-AAE8-455B-B3CB-7F02201CA478}"/>
    <dgm:cxn modelId="{538A9D30-7BDC-41B7-8979-159043C34BB5}" type="presParOf" srcId="{D9E883EB-CE74-49DC-B2AB-9264CA83FBB2}" destId="{33E9C6D9-28EB-4993-B417-01FD1E831DEF}" srcOrd="0" destOrd="0" presId="urn:microsoft.com/office/officeart/2008/layout/LinedList"/>
    <dgm:cxn modelId="{E70BB74F-D530-4A77-9BDA-73127ECF477C}" type="presParOf" srcId="{D9E883EB-CE74-49DC-B2AB-9264CA83FBB2}" destId="{052A289D-BD42-493C-BCC1-FB443D064DCA}" srcOrd="1" destOrd="0" presId="urn:microsoft.com/office/officeart/2008/layout/LinedList"/>
    <dgm:cxn modelId="{67DEDBEC-04E1-4259-BFE0-F7B002729D54}" type="presParOf" srcId="{052A289D-BD42-493C-BCC1-FB443D064DCA}" destId="{8A4748B2-D1B4-46BA-AAC0-3A6412436F66}" srcOrd="0" destOrd="0" presId="urn:microsoft.com/office/officeart/2008/layout/LinedList"/>
    <dgm:cxn modelId="{81251871-9CDB-49A6-B790-15CE20A49DE7}" type="presParOf" srcId="{052A289D-BD42-493C-BCC1-FB443D064DCA}" destId="{E448AC3F-960C-496A-9F66-6485D2A365EC}" srcOrd="1" destOrd="0" presId="urn:microsoft.com/office/officeart/2008/layout/LinedList"/>
    <dgm:cxn modelId="{FD43A048-CDE1-4C87-9326-FB8F9B0DE1B1}" type="presParOf" srcId="{D9E883EB-CE74-49DC-B2AB-9264CA83FBB2}" destId="{54AB0541-63D0-4BE3-9537-A782654E71CA}" srcOrd="2" destOrd="0" presId="urn:microsoft.com/office/officeart/2008/layout/LinedList"/>
    <dgm:cxn modelId="{11E8FDCD-F798-4A8D-9383-F346209AF88D}" type="presParOf" srcId="{D9E883EB-CE74-49DC-B2AB-9264CA83FBB2}" destId="{8C457305-A971-4362-B825-62AAA842668C}" srcOrd="3" destOrd="0" presId="urn:microsoft.com/office/officeart/2008/layout/LinedList"/>
    <dgm:cxn modelId="{F7DA8999-F8A9-404D-9F2C-230039B70B38}" type="presParOf" srcId="{8C457305-A971-4362-B825-62AAA842668C}" destId="{D05BFCA2-17C4-4FE0-82DE-50E325482BA1}" srcOrd="0" destOrd="0" presId="urn:microsoft.com/office/officeart/2008/layout/LinedList"/>
    <dgm:cxn modelId="{626240BF-AFED-4626-9E6B-BE93824F1861}" type="presParOf" srcId="{8C457305-A971-4362-B825-62AAA842668C}" destId="{0B35DD7D-406E-43B3-8590-F339474DBF49}" srcOrd="1" destOrd="0" presId="urn:microsoft.com/office/officeart/2008/layout/LinedList"/>
    <dgm:cxn modelId="{CBCB4CAC-C0BD-4AD4-A542-9C80C68AB869}" type="presParOf" srcId="{D9E883EB-CE74-49DC-B2AB-9264CA83FBB2}" destId="{34B2E64C-E41A-4CCD-B765-480D210F52AF}" srcOrd="4" destOrd="0" presId="urn:microsoft.com/office/officeart/2008/layout/LinedList"/>
    <dgm:cxn modelId="{11F33929-3691-403C-BBD4-2F4E16B9D8F0}" type="presParOf" srcId="{D9E883EB-CE74-49DC-B2AB-9264CA83FBB2}" destId="{7681E041-B156-4468-8909-7784DC9BD19B}" srcOrd="5" destOrd="0" presId="urn:microsoft.com/office/officeart/2008/layout/LinedList"/>
    <dgm:cxn modelId="{D79F9D83-9C3E-4273-B8D0-00BE26904D12}" type="presParOf" srcId="{7681E041-B156-4468-8909-7784DC9BD19B}" destId="{68E2FE14-6414-44B7-A3EA-AAFFC8EE5DA1}" srcOrd="0" destOrd="0" presId="urn:microsoft.com/office/officeart/2008/layout/LinedList"/>
    <dgm:cxn modelId="{39A5B773-32A2-4E07-A720-1686D7AE010D}" type="presParOf" srcId="{7681E041-B156-4468-8909-7784DC9BD19B}" destId="{6A7553F8-8864-4021-B0AE-A14AD3C23BBD}" srcOrd="1" destOrd="0" presId="urn:microsoft.com/office/officeart/2008/layout/LinedList"/>
    <dgm:cxn modelId="{AE73CE09-9EA7-475D-968F-678639BBEA4C}" type="presParOf" srcId="{D9E883EB-CE74-49DC-B2AB-9264CA83FBB2}" destId="{B3BD8DFD-8437-4782-838D-721498CC7FB9}" srcOrd="6" destOrd="0" presId="urn:microsoft.com/office/officeart/2008/layout/LinedList"/>
    <dgm:cxn modelId="{6076772F-7CBC-45BB-B9DE-FF12C53F2431}" type="presParOf" srcId="{D9E883EB-CE74-49DC-B2AB-9264CA83FBB2}" destId="{0DA96072-27E7-4169-BA07-1204604CF01E}" srcOrd="7" destOrd="0" presId="urn:microsoft.com/office/officeart/2008/layout/LinedList"/>
    <dgm:cxn modelId="{B95E075A-99B2-4F63-9EDD-DD634F8B341C}" type="presParOf" srcId="{0DA96072-27E7-4169-BA07-1204604CF01E}" destId="{6629C526-DE69-4273-BBF3-5E9763C9A4C0}" srcOrd="0" destOrd="0" presId="urn:microsoft.com/office/officeart/2008/layout/LinedList"/>
    <dgm:cxn modelId="{94CBA759-91E1-4ABC-BE14-592D95951BD5}" type="presParOf" srcId="{0DA96072-27E7-4169-BA07-1204604CF01E}" destId="{BE3468DC-0895-4EE2-BBD6-88AAD64E028C}" srcOrd="1" destOrd="0" presId="urn:microsoft.com/office/officeart/2008/layout/LinedList"/>
    <dgm:cxn modelId="{2A115CB5-A7C5-4F5C-A897-9DFB8F140DE6}" type="presParOf" srcId="{D9E883EB-CE74-49DC-B2AB-9264CA83FBB2}" destId="{623A00DB-8D80-4958-8C88-0EC70840C000}" srcOrd="8" destOrd="0" presId="urn:microsoft.com/office/officeart/2008/layout/LinedList"/>
    <dgm:cxn modelId="{FC8178FD-3545-47E5-919D-FCB441F25585}" type="presParOf" srcId="{D9E883EB-CE74-49DC-B2AB-9264CA83FBB2}" destId="{A9330F60-908C-43AD-82E6-4D7E98DF7144}" srcOrd="9" destOrd="0" presId="urn:microsoft.com/office/officeart/2008/layout/LinedList"/>
    <dgm:cxn modelId="{941E2334-0EDF-4197-9E52-79AB5168C0F6}" type="presParOf" srcId="{A9330F60-908C-43AD-82E6-4D7E98DF7144}" destId="{D6588EC7-280C-4807-B484-691D6AE2993A}" srcOrd="0" destOrd="0" presId="urn:microsoft.com/office/officeart/2008/layout/LinedList"/>
    <dgm:cxn modelId="{5A4BD50E-B8F9-48C9-8A0E-51E3A732A525}" type="presParOf" srcId="{A9330F60-908C-43AD-82E6-4D7E98DF7144}" destId="{2315FBB6-AACD-44D7-B9AA-2DC03BDE7BF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7E4AB0-4A2E-4610-BC91-6EB9ED51B2F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8752A9F-7830-412F-9E83-F4664F00AD12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Post: „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Dzięki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posadziliśmy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200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drzew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!” [do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]</a:t>
          </a:r>
        </a:p>
      </dgm:t>
    </dgm:pt>
    <dgm:pt modelId="{CA561C01-3335-48BD-ACA2-C590208A8B9B}" type="parTrans" cxnId="{0B8FD579-2AD1-42BB-86FA-E3FAAA480E88}">
      <dgm:prSet/>
      <dgm:spPr/>
      <dgm:t>
        <a:bodyPr/>
        <a:lstStyle/>
        <a:p>
          <a:endParaRPr lang="en-US"/>
        </a:p>
      </dgm:t>
    </dgm:pt>
    <dgm:pt modelId="{68D6F7D4-0383-4681-9B9F-6113074D31AE}" type="sibTrans" cxnId="{0B8FD579-2AD1-42BB-86FA-E3FAAA480E88}">
      <dgm:prSet/>
      <dgm:spPr/>
      <dgm:t>
        <a:bodyPr/>
        <a:lstStyle/>
        <a:p>
          <a:endParaRPr lang="en-US"/>
        </a:p>
      </dgm:t>
    </dgm:pt>
    <dgm:pt modelId="{FAC87083-FE40-47DA-B561-357639BDFDB5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E-mail: „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Wdrażamy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wg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dyrektywy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CSRD” [do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]</a:t>
          </a:r>
        </a:p>
      </dgm:t>
    </dgm:pt>
    <dgm:pt modelId="{B9015388-9378-4376-A298-118AFC603B60}" type="parTrans" cxnId="{A731A313-E414-4FFC-A1F9-2C39B44E2584}">
      <dgm:prSet/>
      <dgm:spPr/>
      <dgm:t>
        <a:bodyPr/>
        <a:lstStyle/>
        <a:p>
          <a:endParaRPr lang="en-US"/>
        </a:p>
      </dgm:t>
    </dgm:pt>
    <dgm:pt modelId="{A7B24CD5-2D4C-46E2-BC7C-FCD2FCDA9BB9}" type="sibTrans" cxnId="{A731A313-E414-4FFC-A1F9-2C39B44E2584}">
      <dgm:prSet/>
      <dgm:spPr/>
      <dgm:t>
        <a:bodyPr/>
        <a:lstStyle/>
        <a:p>
          <a:endParaRPr lang="en-US"/>
        </a:p>
      </dgm:t>
    </dgm:pt>
    <dgm:pt modelId="{7A1774F1-73C9-48E1-A387-9EFD6ACE0997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Plakat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„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Lodówka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sąsiedzka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marnuj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jedzenia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!” [do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]</a:t>
          </a:r>
        </a:p>
      </dgm:t>
    </dgm:pt>
    <dgm:pt modelId="{2DE5CFF0-C53D-43E5-826B-43AAB3B040A2}" type="parTrans" cxnId="{FC449328-E2E7-4224-8D9D-30B5862012B0}">
      <dgm:prSet/>
      <dgm:spPr/>
      <dgm:t>
        <a:bodyPr/>
        <a:lstStyle/>
        <a:p>
          <a:endParaRPr lang="en-US"/>
        </a:p>
      </dgm:t>
    </dgm:pt>
    <dgm:pt modelId="{798DB791-5449-4C44-9408-9AFF9268EBFC}" type="sibTrans" cxnId="{FC449328-E2E7-4224-8D9D-30B5862012B0}">
      <dgm:prSet/>
      <dgm:spPr/>
      <dgm:t>
        <a:bodyPr/>
        <a:lstStyle/>
        <a:p>
          <a:endParaRPr lang="en-US"/>
        </a:p>
      </dgm:t>
    </dgm:pt>
    <dgm:pt modelId="{A4EA62EF-CDB3-4986-9654-F5A4FA714783}" type="pres">
      <dgm:prSet presAssocID="{AA7E4AB0-4A2E-4610-BC91-6EB9ED51B2FE}" presName="linear" presStyleCnt="0">
        <dgm:presLayoutVars>
          <dgm:animLvl val="lvl"/>
          <dgm:resizeHandles val="exact"/>
        </dgm:presLayoutVars>
      </dgm:prSet>
      <dgm:spPr/>
    </dgm:pt>
    <dgm:pt modelId="{1E61CBC6-7FEC-44A9-A2CC-92A4B5FFC794}" type="pres">
      <dgm:prSet presAssocID="{08752A9F-7830-412F-9E83-F4664F00AD1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404CE4A-FE27-4369-9D5F-C7FE7E0B5018}" type="pres">
      <dgm:prSet presAssocID="{68D6F7D4-0383-4681-9B9F-6113074D31AE}" presName="spacer" presStyleCnt="0"/>
      <dgm:spPr/>
    </dgm:pt>
    <dgm:pt modelId="{868CD535-83F5-4524-A7F6-9D948856287A}" type="pres">
      <dgm:prSet presAssocID="{FAC87083-FE40-47DA-B561-357639BDFDB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C8ED2B1-60F1-48C2-AD29-27C576B7188B}" type="pres">
      <dgm:prSet presAssocID="{A7B24CD5-2D4C-46E2-BC7C-FCD2FCDA9BB9}" presName="spacer" presStyleCnt="0"/>
      <dgm:spPr/>
    </dgm:pt>
    <dgm:pt modelId="{D5F99BD0-C268-4B64-94E9-2CD5B75170A3}" type="pres">
      <dgm:prSet presAssocID="{7A1774F1-73C9-48E1-A387-9EFD6ACE0997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A4E5B07-9AFF-40C2-9EFD-53F7CE1F9FD0}" type="presOf" srcId="{08752A9F-7830-412F-9E83-F4664F00AD12}" destId="{1E61CBC6-7FEC-44A9-A2CC-92A4B5FFC794}" srcOrd="0" destOrd="0" presId="urn:microsoft.com/office/officeart/2005/8/layout/vList2"/>
    <dgm:cxn modelId="{A731A313-E414-4FFC-A1F9-2C39B44E2584}" srcId="{AA7E4AB0-4A2E-4610-BC91-6EB9ED51B2FE}" destId="{FAC87083-FE40-47DA-B561-357639BDFDB5}" srcOrd="1" destOrd="0" parTransId="{B9015388-9378-4376-A298-118AFC603B60}" sibTransId="{A7B24CD5-2D4C-46E2-BC7C-FCD2FCDA9BB9}"/>
    <dgm:cxn modelId="{FC449328-E2E7-4224-8D9D-30B5862012B0}" srcId="{AA7E4AB0-4A2E-4610-BC91-6EB9ED51B2FE}" destId="{7A1774F1-73C9-48E1-A387-9EFD6ACE0997}" srcOrd="2" destOrd="0" parTransId="{2DE5CFF0-C53D-43E5-826B-43AAB3B040A2}" sibTransId="{798DB791-5449-4C44-9408-9AFF9268EBFC}"/>
    <dgm:cxn modelId="{DC7E8466-A1F9-4DB1-9FB1-932176817CAF}" type="presOf" srcId="{7A1774F1-73C9-48E1-A387-9EFD6ACE0997}" destId="{D5F99BD0-C268-4B64-94E9-2CD5B75170A3}" srcOrd="0" destOrd="0" presId="urn:microsoft.com/office/officeart/2005/8/layout/vList2"/>
    <dgm:cxn modelId="{0B8FD579-2AD1-42BB-86FA-E3FAAA480E88}" srcId="{AA7E4AB0-4A2E-4610-BC91-6EB9ED51B2FE}" destId="{08752A9F-7830-412F-9E83-F4664F00AD12}" srcOrd="0" destOrd="0" parTransId="{CA561C01-3335-48BD-ACA2-C590208A8B9B}" sibTransId="{68D6F7D4-0383-4681-9B9F-6113074D31AE}"/>
    <dgm:cxn modelId="{E393A1B1-815D-493D-B9CE-A515E36C2150}" type="presOf" srcId="{FAC87083-FE40-47DA-B561-357639BDFDB5}" destId="{868CD535-83F5-4524-A7F6-9D948856287A}" srcOrd="0" destOrd="0" presId="urn:microsoft.com/office/officeart/2005/8/layout/vList2"/>
    <dgm:cxn modelId="{D01B4FFC-1DF1-48B2-9C32-E190E4DCBEDF}" type="presOf" srcId="{AA7E4AB0-4A2E-4610-BC91-6EB9ED51B2FE}" destId="{A4EA62EF-CDB3-4986-9654-F5A4FA714783}" srcOrd="0" destOrd="0" presId="urn:microsoft.com/office/officeart/2005/8/layout/vList2"/>
    <dgm:cxn modelId="{A5666525-A8D1-4B9C-A075-11F3FD1B153A}" type="presParOf" srcId="{A4EA62EF-CDB3-4986-9654-F5A4FA714783}" destId="{1E61CBC6-7FEC-44A9-A2CC-92A4B5FFC794}" srcOrd="0" destOrd="0" presId="urn:microsoft.com/office/officeart/2005/8/layout/vList2"/>
    <dgm:cxn modelId="{A5FAE2B6-CFAB-42C7-9B95-01D15C29E189}" type="presParOf" srcId="{A4EA62EF-CDB3-4986-9654-F5A4FA714783}" destId="{2404CE4A-FE27-4369-9D5F-C7FE7E0B5018}" srcOrd="1" destOrd="0" presId="urn:microsoft.com/office/officeart/2005/8/layout/vList2"/>
    <dgm:cxn modelId="{A5BEEC24-153A-4A2C-A53B-A53AD2FEA580}" type="presParOf" srcId="{A4EA62EF-CDB3-4986-9654-F5A4FA714783}" destId="{868CD535-83F5-4524-A7F6-9D948856287A}" srcOrd="2" destOrd="0" presId="urn:microsoft.com/office/officeart/2005/8/layout/vList2"/>
    <dgm:cxn modelId="{59A003DD-9661-4B50-AD93-3744016E07D6}" type="presParOf" srcId="{A4EA62EF-CDB3-4986-9654-F5A4FA714783}" destId="{1C8ED2B1-60F1-48C2-AD29-27C576B7188B}" srcOrd="3" destOrd="0" presId="urn:microsoft.com/office/officeart/2005/8/layout/vList2"/>
    <dgm:cxn modelId="{C565B7D1-EDD3-4050-8C75-639E402B57E8}" type="presParOf" srcId="{A4EA62EF-CDB3-4986-9654-F5A4FA714783}" destId="{D5F99BD0-C268-4B64-94E9-2CD5B75170A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2B829B-9E11-4EE4-A1DB-E8AEAFFCE028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A015789-5A78-4FF4-8706-5FEF152A7C0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turystyczną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DF954C2-4887-4D1A-BC2C-46CC40DFAF20}" type="parTrans" cxnId="{C7A0D0BD-880E-4C17-8229-B0EA0BB6891B}">
      <dgm:prSet/>
      <dgm:spPr/>
      <dgm:t>
        <a:bodyPr/>
        <a:lstStyle/>
        <a:p>
          <a:endParaRPr lang="en-US"/>
        </a:p>
      </dgm:t>
    </dgm:pt>
    <dgm:pt modelId="{0EAE889D-DBAC-445B-A078-89AFC2369601}" type="sibTrans" cxnId="{C7A0D0BD-880E-4C17-8229-B0EA0BB6891B}">
      <dgm:prSet/>
      <dgm:spPr/>
      <dgm:t>
        <a:bodyPr/>
        <a:lstStyle/>
        <a:p>
          <a:endParaRPr lang="en-US"/>
        </a:p>
      </dgm:t>
    </dgm:pt>
    <dgm:pt modelId="{8D0A32F2-7604-43B7-B43C-C746575EC5E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Zidentyfikuj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491AEBB-39BB-4DC7-BBDC-0E2FA9386706}" type="parTrans" cxnId="{3B4628C6-9F60-44DC-9E4E-B3E04B00F583}">
      <dgm:prSet/>
      <dgm:spPr/>
      <dgm:t>
        <a:bodyPr/>
        <a:lstStyle/>
        <a:p>
          <a:endParaRPr lang="en-US"/>
        </a:p>
      </dgm:t>
    </dgm:pt>
    <dgm:pt modelId="{943735FB-BA77-4EA3-A6D7-5E35872FCF10}" type="sibTrans" cxnId="{3B4628C6-9F60-44DC-9E4E-B3E04B00F583}">
      <dgm:prSet/>
      <dgm:spPr/>
      <dgm:t>
        <a:bodyPr/>
        <a:lstStyle/>
        <a:p>
          <a:endParaRPr lang="en-US"/>
        </a:p>
      </dgm:t>
    </dgm:pt>
    <dgm:pt modelId="{B4E29A5D-F768-44D4-9449-F471A43074E5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Opracuj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 – cel, forma,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0784944-7742-4D30-A623-14A52BD31C05}" type="parTrans" cxnId="{C21CE819-1384-4D65-99B6-31780DB5F522}">
      <dgm:prSet/>
      <dgm:spPr/>
      <dgm:t>
        <a:bodyPr/>
        <a:lstStyle/>
        <a:p>
          <a:endParaRPr lang="en-US"/>
        </a:p>
      </dgm:t>
    </dgm:pt>
    <dgm:pt modelId="{8F21D3C1-E17B-420D-BC06-BEB3D73E103A}" type="sibTrans" cxnId="{C21CE819-1384-4D65-99B6-31780DB5F522}">
      <dgm:prSet/>
      <dgm:spPr/>
      <dgm:t>
        <a:bodyPr/>
        <a:lstStyle/>
        <a:p>
          <a:endParaRPr lang="en-US"/>
        </a:p>
      </dgm:t>
    </dgm:pt>
    <dgm:pt modelId="{A0BC181A-0E8A-4826-9089-90B27B9606E3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Przedstaw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wybranej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formie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A1377F6-2883-48A7-9D2B-B621EC6AD3AC}" type="parTrans" cxnId="{2ECB629F-B36F-42EC-A23B-54BD5A5E245A}">
      <dgm:prSet/>
      <dgm:spPr/>
      <dgm:t>
        <a:bodyPr/>
        <a:lstStyle/>
        <a:p>
          <a:endParaRPr lang="en-US"/>
        </a:p>
      </dgm:t>
    </dgm:pt>
    <dgm:pt modelId="{BDFC94A0-5357-4B3F-91B0-8F9C174B391A}" type="sibTrans" cxnId="{2ECB629F-B36F-42EC-A23B-54BD5A5E245A}">
      <dgm:prSet/>
      <dgm:spPr/>
      <dgm:t>
        <a:bodyPr/>
        <a:lstStyle/>
        <a:p>
          <a:endParaRPr lang="en-US"/>
        </a:p>
      </dgm:t>
    </dgm:pt>
    <dgm:pt modelId="{28739DB1-E706-4D35-BDFC-E6DDB12D9138}" type="pres">
      <dgm:prSet presAssocID="{DD2B829B-9E11-4EE4-A1DB-E8AEAFFCE028}" presName="matrix" presStyleCnt="0">
        <dgm:presLayoutVars>
          <dgm:chMax val="1"/>
          <dgm:dir/>
          <dgm:resizeHandles val="exact"/>
        </dgm:presLayoutVars>
      </dgm:prSet>
      <dgm:spPr/>
    </dgm:pt>
    <dgm:pt modelId="{385AD9FC-E47B-4EFB-ADD8-DF71817394D0}" type="pres">
      <dgm:prSet presAssocID="{DD2B829B-9E11-4EE4-A1DB-E8AEAFFCE028}" presName="diamond" presStyleLbl="bgShp" presStyleIdx="0" presStyleCnt="1"/>
      <dgm:spPr/>
    </dgm:pt>
    <dgm:pt modelId="{DB7CCC8F-610A-4E03-881B-F43F75C1EFDC}" type="pres">
      <dgm:prSet presAssocID="{DD2B829B-9E11-4EE4-A1DB-E8AEAFFCE028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8F5DC64-7D90-4F73-9B83-02984012C01E}" type="pres">
      <dgm:prSet presAssocID="{DD2B829B-9E11-4EE4-A1DB-E8AEAFFCE028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7E99BDD-D802-489B-91AA-AD7479F96134}" type="pres">
      <dgm:prSet presAssocID="{DD2B829B-9E11-4EE4-A1DB-E8AEAFFCE028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F864BF2-7D93-46CD-A9CA-679E89502A3D}" type="pres">
      <dgm:prSet presAssocID="{DD2B829B-9E11-4EE4-A1DB-E8AEAFFCE028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21CE819-1384-4D65-99B6-31780DB5F522}" srcId="{DD2B829B-9E11-4EE4-A1DB-E8AEAFFCE028}" destId="{B4E29A5D-F768-44D4-9449-F471A43074E5}" srcOrd="2" destOrd="0" parTransId="{F0784944-7742-4D30-A623-14A52BD31C05}" sibTransId="{8F21D3C1-E17B-420D-BC06-BEB3D73E103A}"/>
    <dgm:cxn modelId="{22F6592A-770E-4614-8FE9-3DFDB37C5FD6}" type="presOf" srcId="{5A015789-5A78-4FF4-8706-5FEF152A7C0C}" destId="{DB7CCC8F-610A-4E03-881B-F43F75C1EFDC}" srcOrd="0" destOrd="0" presId="urn:microsoft.com/office/officeart/2005/8/layout/matrix3"/>
    <dgm:cxn modelId="{D7763344-7A8B-4F28-8FF1-96C268CDEC21}" type="presOf" srcId="{A0BC181A-0E8A-4826-9089-90B27B9606E3}" destId="{7F864BF2-7D93-46CD-A9CA-679E89502A3D}" srcOrd="0" destOrd="0" presId="urn:microsoft.com/office/officeart/2005/8/layout/matrix3"/>
    <dgm:cxn modelId="{A23F974A-C909-49AA-BE6C-78B689684782}" type="presOf" srcId="{8D0A32F2-7604-43B7-B43C-C746575EC5EE}" destId="{F8F5DC64-7D90-4F73-9B83-02984012C01E}" srcOrd="0" destOrd="0" presId="urn:microsoft.com/office/officeart/2005/8/layout/matrix3"/>
    <dgm:cxn modelId="{2ECB629F-B36F-42EC-A23B-54BD5A5E245A}" srcId="{DD2B829B-9E11-4EE4-A1DB-E8AEAFFCE028}" destId="{A0BC181A-0E8A-4826-9089-90B27B9606E3}" srcOrd="3" destOrd="0" parTransId="{8A1377F6-2883-48A7-9D2B-B621EC6AD3AC}" sibTransId="{BDFC94A0-5357-4B3F-91B0-8F9C174B391A}"/>
    <dgm:cxn modelId="{F8AE62A5-8BA3-4DF1-AB52-00934FA20D20}" type="presOf" srcId="{DD2B829B-9E11-4EE4-A1DB-E8AEAFFCE028}" destId="{28739DB1-E706-4D35-BDFC-E6DDB12D9138}" srcOrd="0" destOrd="0" presId="urn:microsoft.com/office/officeart/2005/8/layout/matrix3"/>
    <dgm:cxn modelId="{001AC7AE-20C7-4D98-BA60-7550F2D61564}" type="presOf" srcId="{B4E29A5D-F768-44D4-9449-F471A43074E5}" destId="{47E99BDD-D802-489B-91AA-AD7479F96134}" srcOrd="0" destOrd="0" presId="urn:microsoft.com/office/officeart/2005/8/layout/matrix3"/>
    <dgm:cxn modelId="{C7A0D0BD-880E-4C17-8229-B0EA0BB6891B}" srcId="{DD2B829B-9E11-4EE4-A1DB-E8AEAFFCE028}" destId="{5A015789-5A78-4FF4-8706-5FEF152A7C0C}" srcOrd="0" destOrd="0" parTransId="{6DF954C2-4887-4D1A-BC2C-46CC40DFAF20}" sibTransId="{0EAE889D-DBAC-445B-A078-89AFC2369601}"/>
    <dgm:cxn modelId="{3B4628C6-9F60-44DC-9E4E-B3E04B00F583}" srcId="{DD2B829B-9E11-4EE4-A1DB-E8AEAFFCE028}" destId="{8D0A32F2-7604-43B7-B43C-C746575EC5EE}" srcOrd="1" destOrd="0" parTransId="{1491AEBB-39BB-4DC7-BBDC-0E2FA9386706}" sibTransId="{943735FB-BA77-4EA3-A6D7-5E35872FCF10}"/>
    <dgm:cxn modelId="{81F85F92-7704-4CC4-A653-D60AF0DE59BF}" type="presParOf" srcId="{28739DB1-E706-4D35-BDFC-E6DDB12D9138}" destId="{385AD9FC-E47B-4EFB-ADD8-DF71817394D0}" srcOrd="0" destOrd="0" presId="urn:microsoft.com/office/officeart/2005/8/layout/matrix3"/>
    <dgm:cxn modelId="{0A24A8C0-C305-468B-AFE4-D66B489CCD76}" type="presParOf" srcId="{28739DB1-E706-4D35-BDFC-E6DDB12D9138}" destId="{DB7CCC8F-610A-4E03-881B-F43F75C1EFDC}" srcOrd="1" destOrd="0" presId="urn:microsoft.com/office/officeart/2005/8/layout/matrix3"/>
    <dgm:cxn modelId="{74AC8CAE-8CFB-4007-BF25-04D85DA4503C}" type="presParOf" srcId="{28739DB1-E706-4D35-BDFC-E6DDB12D9138}" destId="{F8F5DC64-7D90-4F73-9B83-02984012C01E}" srcOrd="2" destOrd="0" presId="urn:microsoft.com/office/officeart/2005/8/layout/matrix3"/>
    <dgm:cxn modelId="{520CF623-8B45-4627-B6BE-D1B58EBE42DC}" type="presParOf" srcId="{28739DB1-E706-4D35-BDFC-E6DDB12D9138}" destId="{47E99BDD-D802-489B-91AA-AD7479F96134}" srcOrd="3" destOrd="0" presId="urn:microsoft.com/office/officeart/2005/8/layout/matrix3"/>
    <dgm:cxn modelId="{90D1AFCA-9264-4DCF-BDEE-C0444B7E336D}" type="presParOf" srcId="{28739DB1-E706-4D35-BDFC-E6DDB12D9138}" destId="{7F864BF2-7D93-46CD-A9CA-679E89502A3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94F61C-F6CC-4067-988B-2159322282C2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3F8C59C-FDEF-4C27-B95D-3E74E48F6F6D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Oceniaj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względem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odbiorców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53A375B-8BA8-4FAA-8BC6-1AD7E1B10B0D}" type="parTrans" cxnId="{F63875B1-F2C6-4E48-A0CF-503E7C45B5B9}">
      <dgm:prSet/>
      <dgm:spPr/>
      <dgm:t>
        <a:bodyPr/>
        <a:lstStyle/>
        <a:p>
          <a:endParaRPr lang="en-US"/>
        </a:p>
      </dgm:t>
    </dgm:pt>
    <dgm:pt modelId="{9EE944B8-B30D-4007-8E8A-F371CCB5F1DD}" type="sibTrans" cxnId="{F63875B1-F2C6-4E48-A0CF-503E7C45B5B9}">
      <dgm:prSet/>
      <dgm:spPr/>
      <dgm:t>
        <a:bodyPr/>
        <a:lstStyle/>
        <a:p>
          <a:endParaRPr lang="en-US"/>
        </a:p>
      </dgm:t>
    </dgm:pt>
    <dgm:pt modelId="{30F764D2-605D-40AB-9D33-36292BEC6048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 pkt za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trafną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+ 1 pkt za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uzasadnienie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68AEFF3-C9F1-49AC-B98A-11259AA03549}" type="parTrans" cxnId="{B4531DBA-A24D-45BE-ACB1-6ECD6A4EC447}">
      <dgm:prSet/>
      <dgm:spPr/>
      <dgm:t>
        <a:bodyPr/>
        <a:lstStyle/>
        <a:p>
          <a:endParaRPr lang="en-US"/>
        </a:p>
      </dgm:t>
    </dgm:pt>
    <dgm:pt modelId="{000BF3DD-1687-435E-9A51-EF74153E0670}" type="sibTrans" cxnId="{B4531DBA-A24D-45BE-ACB1-6ECD6A4EC447}">
      <dgm:prSet/>
      <dgm:spPr/>
      <dgm:t>
        <a:bodyPr/>
        <a:lstStyle/>
        <a:p>
          <a:endParaRPr lang="en-US"/>
        </a:p>
      </dgm:t>
    </dgm:pt>
    <dgm:pt modelId="{0C71CDBA-703C-437E-9050-DF9DD19137CD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Karty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losowania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+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B8B247DC-4680-47BD-8154-F30B9E2B7EBF}" type="parTrans" cxnId="{3B789B9D-AA59-444D-9346-E5DFE3DFA4CD}">
      <dgm:prSet/>
      <dgm:spPr/>
      <dgm:t>
        <a:bodyPr/>
        <a:lstStyle/>
        <a:p>
          <a:endParaRPr lang="en-US"/>
        </a:p>
      </dgm:t>
    </dgm:pt>
    <dgm:pt modelId="{EF634438-736F-4FF0-85A1-D66AA63EC203}" type="sibTrans" cxnId="{3B789B9D-AA59-444D-9346-E5DFE3DFA4CD}">
      <dgm:prSet/>
      <dgm:spPr/>
      <dgm:t>
        <a:bodyPr/>
        <a:lstStyle/>
        <a:p>
          <a:endParaRPr lang="en-US"/>
        </a:p>
      </dgm:t>
    </dgm:pt>
    <dgm:pt modelId="{12C08E23-F44B-437E-9F02-44D5F0FBEF94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każdej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rundzie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wspólna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795BBA8-41AF-4C36-99E7-01843CFD38CC}" type="parTrans" cxnId="{68025CA5-C446-49E9-B959-2E7245AB9868}">
      <dgm:prSet/>
      <dgm:spPr/>
      <dgm:t>
        <a:bodyPr/>
        <a:lstStyle/>
        <a:p>
          <a:endParaRPr lang="en-US"/>
        </a:p>
      </dgm:t>
    </dgm:pt>
    <dgm:pt modelId="{693DD51B-0E5F-41E0-B3FD-D8A9EDD14FA1}" type="sibTrans" cxnId="{68025CA5-C446-49E9-B959-2E7245AB9868}">
      <dgm:prSet/>
      <dgm:spPr/>
      <dgm:t>
        <a:bodyPr/>
        <a:lstStyle/>
        <a:p>
          <a:endParaRPr lang="en-US"/>
        </a:p>
      </dgm:t>
    </dgm:pt>
    <dgm:pt modelId="{E376F581-70F9-4FD4-B048-A916754AAADA}" type="pres">
      <dgm:prSet presAssocID="{9A94F61C-F6CC-4067-988B-2159322282C2}" presName="matrix" presStyleCnt="0">
        <dgm:presLayoutVars>
          <dgm:chMax val="1"/>
          <dgm:dir/>
          <dgm:resizeHandles val="exact"/>
        </dgm:presLayoutVars>
      </dgm:prSet>
      <dgm:spPr/>
    </dgm:pt>
    <dgm:pt modelId="{B8ED0D35-F7CF-48F8-8862-75C9AA23D5DB}" type="pres">
      <dgm:prSet presAssocID="{9A94F61C-F6CC-4067-988B-2159322282C2}" presName="diamond" presStyleLbl="bgShp" presStyleIdx="0" presStyleCnt="1"/>
      <dgm:spPr/>
    </dgm:pt>
    <dgm:pt modelId="{A2BAD791-3E58-4347-A8C1-7A96384D85C8}" type="pres">
      <dgm:prSet presAssocID="{9A94F61C-F6CC-4067-988B-2159322282C2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204FAF2-4C81-4A1F-B110-55DACD01972C}" type="pres">
      <dgm:prSet presAssocID="{9A94F61C-F6CC-4067-988B-2159322282C2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5C9FE0A-1589-45BB-9DA4-AB58D4391E02}" type="pres">
      <dgm:prSet presAssocID="{9A94F61C-F6CC-4067-988B-2159322282C2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FF24E16-ED47-4B55-A10C-E50402104EC7}" type="pres">
      <dgm:prSet presAssocID="{9A94F61C-F6CC-4067-988B-2159322282C2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FDD3464-7148-4CAD-8EF0-D13E60842349}" type="presOf" srcId="{12C08E23-F44B-437E-9F02-44D5F0FBEF94}" destId="{7FF24E16-ED47-4B55-A10C-E50402104EC7}" srcOrd="0" destOrd="0" presId="urn:microsoft.com/office/officeart/2005/8/layout/matrix3"/>
    <dgm:cxn modelId="{33B13448-A932-4E51-987A-24EB16682C66}" type="presOf" srcId="{30F764D2-605D-40AB-9D33-36292BEC6048}" destId="{5204FAF2-4C81-4A1F-B110-55DACD01972C}" srcOrd="0" destOrd="0" presId="urn:microsoft.com/office/officeart/2005/8/layout/matrix3"/>
    <dgm:cxn modelId="{B81F8052-41CD-473A-AB7C-B553D5498777}" type="presOf" srcId="{A3F8C59C-FDEF-4C27-B95D-3E74E48F6F6D}" destId="{A2BAD791-3E58-4347-A8C1-7A96384D85C8}" srcOrd="0" destOrd="0" presId="urn:microsoft.com/office/officeart/2005/8/layout/matrix3"/>
    <dgm:cxn modelId="{3B789B9D-AA59-444D-9346-E5DFE3DFA4CD}" srcId="{9A94F61C-F6CC-4067-988B-2159322282C2}" destId="{0C71CDBA-703C-437E-9050-DF9DD19137CD}" srcOrd="2" destOrd="0" parTransId="{B8B247DC-4680-47BD-8154-F30B9E2B7EBF}" sibTransId="{EF634438-736F-4FF0-85A1-D66AA63EC203}"/>
    <dgm:cxn modelId="{68025CA5-C446-49E9-B959-2E7245AB9868}" srcId="{9A94F61C-F6CC-4067-988B-2159322282C2}" destId="{12C08E23-F44B-437E-9F02-44D5F0FBEF94}" srcOrd="3" destOrd="0" parTransId="{D795BBA8-41AF-4C36-99E7-01843CFD38CC}" sibTransId="{693DD51B-0E5F-41E0-B3FD-D8A9EDD14FA1}"/>
    <dgm:cxn modelId="{F63875B1-F2C6-4E48-A0CF-503E7C45B5B9}" srcId="{9A94F61C-F6CC-4067-988B-2159322282C2}" destId="{A3F8C59C-FDEF-4C27-B95D-3E74E48F6F6D}" srcOrd="0" destOrd="0" parTransId="{853A375B-8BA8-4FAA-8BC6-1AD7E1B10B0D}" sibTransId="{9EE944B8-B30D-4007-8E8A-F371CCB5F1DD}"/>
    <dgm:cxn modelId="{B4531DBA-A24D-45BE-ACB1-6ECD6A4EC447}" srcId="{9A94F61C-F6CC-4067-988B-2159322282C2}" destId="{30F764D2-605D-40AB-9D33-36292BEC6048}" srcOrd="1" destOrd="0" parTransId="{568AEFF3-C9F1-49AC-B98A-11259AA03549}" sibTransId="{000BF3DD-1687-435E-9A51-EF74153E0670}"/>
    <dgm:cxn modelId="{095698C7-AEEB-45FA-9455-BEFED9A559FE}" type="presOf" srcId="{9A94F61C-F6CC-4067-988B-2159322282C2}" destId="{E376F581-70F9-4FD4-B048-A916754AAADA}" srcOrd="0" destOrd="0" presId="urn:microsoft.com/office/officeart/2005/8/layout/matrix3"/>
    <dgm:cxn modelId="{1B78B3D6-908A-4EB0-922A-A9ACEA5FFE85}" type="presOf" srcId="{0C71CDBA-703C-437E-9050-DF9DD19137CD}" destId="{75C9FE0A-1589-45BB-9DA4-AB58D4391E02}" srcOrd="0" destOrd="0" presId="urn:microsoft.com/office/officeart/2005/8/layout/matrix3"/>
    <dgm:cxn modelId="{B6FF3BAD-9F95-423A-BE2B-16A304FC4E17}" type="presParOf" srcId="{E376F581-70F9-4FD4-B048-A916754AAADA}" destId="{B8ED0D35-F7CF-48F8-8862-75C9AA23D5DB}" srcOrd="0" destOrd="0" presId="urn:microsoft.com/office/officeart/2005/8/layout/matrix3"/>
    <dgm:cxn modelId="{19422756-87E4-41EA-8B84-F70E41BCE303}" type="presParOf" srcId="{E376F581-70F9-4FD4-B048-A916754AAADA}" destId="{A2BAD791-3E58-4347-A8C1-7A96384D85C8}" srcOrd="1" destOrd="0" presId="urn:microsoft.com/office/officeart/2005/8/layout/matrix3"/>
    <dgm:cxn modelId="{E9E42FFA-A426-40C8-B8DA-433A0CA76E97}" type="presParOf" srcId="{E376F581-70F9-4FD4-B048-A916754AAADA}" destId="{5204FAF2-4C81-4A1F-B110-55DACD01972C}" srcOrd="2" destOrd="0" presId="urn:microsoft.com/office/officeart/2005/8/layout/matrix3"/>
    <dgm:cxn modelId="{6EE1E88A-08F7-40E7-B6B0-DA95D4EC1646}" type="presParOf" srcId="{E376F581-70F9-4FD4-B048-A916754AAADA}" destId="{75C9FE0A-1589-45BB-9DA4-AB58D4391E02}" srcOrd="3" destOrd="0" presId="urn:microsoft.com/office/officeart/2005/8/layout/matrix3"/>
    <dgm:cxn modelId="{1EEB74F3-6D53-46D6-8CB1-2E2B4A6444AA}" type="presParOf" srcId="{E376F581-70F9-4FD4-B048-A916754AAADA}" destId="{7FF24E16-ED47-4B55-A10C-E50402104EC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4E55FFE-EFE0-4D9A-962B-83C82313632F}" type="doc">
      <dgm:prSet loTypeId="urn:microsoft.com/office/officeart/2005/8/layout/vList5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696F0986-2241-4F00-B5AE-077AE825200A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5DA919C-07E7-4480-A581-442521AF312A}" type="parTrans" cxnId="{2FAD93DA-6F38-4C51-A528-D5907F278A77}">
      <dgm:prSet/>
      <dgm:spPr/>
      <dgm:t>
        <a:bodyPr/>
        <a:lstStyle/>
        <a:p>
          <a:endParaRPr lang="en-US"/>
        </a:p>
      </dgm:t>
    </dgm:pt>
    <dgm:pt modelId="{A00DA610-1B32-4432-90AB-E3D2251A51B8}" type="sibTrans" cxnId="{2FAD93DA-6F38-4C51-A528-D5907F278A77}">
      <dgm:prSet/>
      <dgm:spPr/>
      <dgm:t>
        <a:bodyPr/>
        <a:lstStyle/>
        <a:p>
          <a:endParaRPr lang="en-US"/>
        </a:p>
      </dgm:t>
    </dgm:pt>
    <dgm:pt modelId="{87F38875-6ED6-4EA1-9BE2-BB705FEBAE9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</a:t>
          </a:r>
        </a:p>
      </dgm:t>
    </dgm:pt>
    <dgm:pt modelId="{B72B71BE-CF68-4FFE-92D0-44E75891F609}" type="parTrans" cxnId="{D29E7542-1BA9-4951-863D-92E699AB47E3}">
      <dgm:prSet/>
      <dgm:spPr/>
      <dgm:t>
        <a:bodyPr/>
        <a:lstStyle/>
        <a:p>
          <a:endParaRPr lang="en-US"/>
        </a:p>
      </dgm:t>
    </dgm:pt>
    <dgm:pt modelId="{E793D749-EFE7-4FD3-A5B7-3569F64D85B0}" type="sibTrans" cxnId="{D29E7542-1BA9-4951-863D-92E699AB47E3}">
      <dgm:prSet/>
      <dgm:spPr/>
      <dgm:t>
        <a:bodyPr/>
        <a:lstStyle/>
        <a:p>
          <a:endParaRPr lang="en-US"/>
        </a:p>
      </dgm:t>
    </dgm:pt>
    <dgm:pt modelId="{F5EDD792-9B6E-4C57-BF71-6CB3B6306F26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Plain language</a:t>
          </a:r>
        </a:p>
      </dgm:t>
    </dgm:pt>
    <dgm:pt modelId="{399506D7-0E12-41BD-9E9B-2A3E6B042FAF}" type="parTrans" cxnId="{C7D8672B-D8E1-486E-9A3E-932541F8B2A5}">
      <dgm:prSet/>
      <dgm:spPr/>
      <dgm:t>
        <a:bodyPr/>
        <a:lstStyle/>
        <a:p>
          <a:endParaRPr lang="en-US"/>
        </a:p>
      </dgm:t>
    </dgm:pt>
    <dgm:pt modelId="{49575C8D-016D-48E6-B5C5-21A47B91239B}" type="sibTrans" cxnId="{C7D8672B-D8E1-486E-9A3E-932541F8B2A5}">
      <dgm:prSet/>
      <dgm:spPr/>
      <dgm:t>
        <a:bodyPr/>
        <a:lstStyle/>
        <a:p>
          <a:endParaRPr lang="en-US"/>
        </a:p>
      </dgm:t>
    </dgm:pt>
    <dgm:pt modelId="{F9CF403D-B920-4AD3-A410-769B40E9BC04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E273D5C-76A6-4340-9871-EADD5E9A570B}" type="parTrans" cxnId="{42A8C8F6-64F5-4585-986B-DB84DB042BFA}">
      <dgm:prSet/>
      <dgm:spPr/>
      <dgm:t>
        <a:bodyPr/>
        <a:lstStyle/>
        <a:p>
          <a:endParaRPr lang="en-US"/>
        </a:p>
      </dgm:t>
    </dgm:pt>
    <dgm:pt modelId="{1531FEEA-D2E1-4503-B809-899AF8F874ED}" type="sibTrans" cxnId="{42A8C8F6-64F5-4585-986B-DB84DB042BFA}">
      <dgm:prSet/>
      <dgm:spPr/>
      <dgm:t>
        <a:bodyPr/>
        <a:lstStyle/>
        <a:p>
          <a:endParaRPr lang="en-US"/>
        </a:p>
      </dgm:t>
    </dgm:pt>
    <dgm:pt modelId="{C21DF4AD-84DC-41A6-B385-BD09A757DFD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Perswazja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1E30CBD-04A5-46DD-B810-0B37BFC84C03}" type="parTrans" cxnId="{B53B91AE-EEB2-4FAA-9D18-9B9676E88319}">
      <dgm:prSet/>
      <dgm:spPr/>
      <dgm:t>
        <a:bodyPr/>
        <a:lstStyle/>
        <a:p>
          <a:endParaRPr lang="en-US"/>
        </a:p>
      </dgm:t>
    </dgm:pt>
    <dgm:pt modelId="{47889054-85E9-465B-BA6E-C56C7378F2EB}" type="sibTrans" cxnId="{B53B91AE-EEB2-4FAA-9D18-9B9676E88319}">
      <dgm:prSet/>
      <dgm:spPr/>
      <dgm:t>
        <a:bodyPr/>
        <a:lstStyle/>
        <a:p>
          <a:endParaRPr lang="en-US"/>
        </a:p>
      </dgm:t>
    </dgm:pt>
    <dgm:pt modelId="{6A04C8AC-D18D-4CBF-8A69-084EE19D388D}" type="pres">
      <dgm:prSet presAssocID="{64E55FFE-EFE0-4D9A-962B-83C82313632F}" presName="Name0" presStyleCnt="0">
        <dgm:presLayoutVars>
          <dgm:dir/>
          <dgm:animLvl val="lvl"/>
          <dgm:resizeHandles val="exact"/>
        </dgm:presLayoutVars>
      </dgm:prSet>
      <dgm:spPr/>
    </dgm:pt>
    <dgm:pt modelId="{C9530321-2EBC-4ADA-B1F3-B6C826015194}" type="pres">
      <dgm:prSet presAssocID="{696F0986-2241-4F00-B5AE-077AE825200A}" presName="linNode" presStyleCnt="0"/>
      <dgm:spPr/>
    </dgm:pt>
    <dgm:pt modelId="{0A516CD9-C9FD-4B1E-BF2D-E9E5EBF57736}" type="pres">
      <dgm:prSet presAssocID="{696F0986-2241-4F00-B5AE-077AE825200A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5DDB2A05-1C4A-40B9-8F7A-9DC8B77E3B47}" type="pres">
      <dgm:prSet presAssocID="{A00DA610-1B32-4432-90AB-E3D2251A51B8}" presName="sp" presStyleCnt="0"/>
      <dgm:spPr/>
    </dgm:pt>
    <dgm:pt modelId="{E3AF31A0-D7B9-418B-9F4E-A15AE2E8FE94}" type="pres">
      <dgm:prSet presAssocID="{87F38875-6ED6-4EA1-9BE2-BB705FEBAE9E}" presName="linNode" presStyleCnt="0"/>
      <dgm:spPr/>
    </dgm:pt>
    <dgm:pt modelId="{1F18982A-18FB-480C-8831-82C04D165B29}" type="pres">
      <dgm:prSet presAssocID="{87F38875-6ED6-4EA1-9BE2-BB705FEBAE9E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DDA6E8FB-CBDB-4783-AAD1-3A60DE5F7D57}" type="pres">
      <dgm:prSet presAssocID="{E793D749-EFE7-4FD3-A5B7-3569F64D85B0}" presName="sp" presStyleCnt="0"/>
      <dgm:spPr/>
    </dgm:pt>
    <dgm:pt modelId="{57517295-83F3-4D38-9870-0AE9A410D33D}" type="pres">
      <dgm:prSet presAssocID="{F5EDD792-9B6E-4C57-BF71-6CB3B6306F26}" presName="linNode" presStyleCnt="0"/>
      <dgm:spPr/>
    </dgm:pt>
    <dgm:pt modelId="{A302C64A-A50B-479E-BD63-10C8A2AE4C21}" type="pres">
      <dgm:prSet presAssocID="{F5EDD792-9B6E-4C57-BF71-6CB3B6306F26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8FB0EFDB-B0F8-46AE-9148-6F1DBC2D0B9B}" type="pres">
      <dgm:prSet presAssocID="{49575C8D-016D-48E6-B5C5-21A47B91239B}" presName="sp" presStyleCnt="0"/>
      <dgm:spPr/>
    </dgm:pt>
    <dgm:pt modelId="{CD9AFB42-1BC2-4827-9912-9CDEC6F2AB28}" type="pres">
      <dgm:prSet presAssocID="{F9CF403D-B920-4AD3-A410-769B40E9BC04}" presName="linNode" presStyleCnt="0"/>
      <dgm:spPr/>
    </dgm:pt>
    <dgm:pt modelId="{50B4C2FD-74A7-4BCD-BEC2-D8222E7E1EEE}" type="pres">
      <dgm:prSet presAssocID="{F9CF403D-B920-4AD3-A410-769B40E9BC04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CFBFAC14-2AC6-4C1E-BEA2-AACBCBBEE799}" type="pres">
      <dgm:prSet presAssocID="{1531FEEA-D2E1-4503-B809-899AF8F874ED}" presName="sp" presStyleCnt="0"/>
      <dgm:spPr/>
    </dgm:pt>
    <dgm:pt modelId="{B70182E4-7634-4E78-864E-93F77DF75DC2}" type="pres">
      <dgm:prSet presAssocID="{C21DF4AD-84DC-41A6-B385-BD09A757DFDC}" presName="linNode" presStyleCnt="0"/>
      <dgm:spPr/>
    </dgm:pt>
    <dgm:pt modelId="{CB3ABDD5-8460-4310-B053-B6EC45D8BC37}" type="pres">
      <dgm:prSet presAssocID="{C21DF4AD-84DC-41A6-B385-BD09A757DFDC}" presName="parentText" presStyleLbl="node1" presStyleIdx="4" presStyleCnt="5">
        <dgm:presLayoutVars>
          <dgm:chMax val="1"/>
          <dgm:bulletEnabled val="1"/>
        </dgm:presLayoutVars>
      </dgm:prSet>
      <dgm:spPr/>
    </dgm:pt>
  </dgm:ptLst>
  <dgm:cxnLst>
    <dgm:cxn modelId="{07A39D25-C715-4E0C-9E59-5E4AB21E6ED9}" type="presOf" srcId="{C21DF4AD-84DC-41A6-B385-BD09A757DFDC}" destId="{CB3ABDD5-8460-4310-B053-B6EC45D8BC37}" srcOrd="0" destOrd="0" presId="urn:microsoft.com/office/officeart/2005/8/layout/vList5"/>
    <dgm:cxn modelId="{C7D8672B-D8E1-486E-9A3E-932541F8B2A5}" srcId="{64E55FFE-EFE0-4D9A-962B-83C82313632F}" destId="{F5EDD792-9B6E-4C57-BF71-6CB3B6306F26}" srcOrd="2" destOrd="0" parTransId="{399506D7-0E12-41BD-9E9B-2A3E6B042FAF}" sibTransId="{49575C8D-016D-48E6-B5C5-21A47B91239B}"/>
    <dgm:cxn modelId="{C64D352C-5E64-4C4C-BD12-5092C92FC42F}" type="presOf" srcId="{F9CF403D-B920-4AD3-A410-769B40E9BC04}" destId="{50B4C2FD-74A7-4BCD-BEC2-D8222E7E1EEE}" srcOrd="0" destOrd="0" presId="urn:microsoft.com/office/officeart/2005/8/layout/vList5"/>
    <dgm:cxn modelId="{0AC48630-0A5E-46C3-8886-7803F4ECDD7E}" type="presOf" srcId="{64E55FFE-EFE0-4D9A-962B-83C82313632F}" destId="{6A04C8AC-D18D-4CBF-8A69-084EE19D388D}" srcOrd="0" destOrd="0" presId="urn:microsoft.com/office/officeart/2005/8/layout/vList5"/>
    <dgm:cxn modelId="{D29E7542-1BA9-4951-863D-92E699AB47E3}" srcId="{64E55FFE-EFE0-4D9A-962B-83C82313632F}" destId="{87F38875-6ED6-4EA1-9BE2-BB705FEBAE9E}" srcOrd="1" destOrd="0" parTransId="{B72B71BE-CF68-4FFE-92D0-44E75891F609}" sibTransId="{E793D749-EFE7-4FD3-A5B7-3569F64D85B0}"/>
    <dgm:cxn modelId="{340A9947-74F0-433E-BF02-DD6E21CA807B}" type="presOf" srcId="{F5EDD792-9B6E-4C57-BF71-6CB3B6306F26}" destId="{A302C64A-A50B-479E-BD63-10C8A2AE4C21}" srcOrd="0" destOrd="0" presId="urn:microsoft.com/office/officeart/2005/8/layout/vList5"/>
    <dgm:cxn modelId="{B53B91AE-EEB2-4FAA-9D18-9B9676E88319}" srcId="{64E55FFE-EFE0-4D9A-962B-83C82313632F}" destId="{C21DF4AD-84DC-41A6-B385-BD09A757DFDC}" srcOrd="4" destOrd="0" parTransId="{61E30CBD-04A5-46DD-B810-0B37BFC84C03}" sibTransId="{47889054-85E9-465B-BA6E-C56C7378F2EB}"/>
    <dgm:cxn modelId="{87A38AB6-A90B-4579-8960-BBBD81EEA0E3}" type="presOf" srcId="{696F0986-2241-4F00-B5AE-077AE825200A}" destId="{0A516CD9-C9FD-4B1E-BF2D-E9E5EBF57736}" srcOrd="0" destOrd="0" presId="urn:microsoft.com/office/officeart/2005/8/layout/vList5"/>
    <dgm:cxn modelId="{57B5C2C5-E052-4659-9824-93BB257FBF52}" type="presOf" srcId="{87F38875-6ED6-4EA1-9BE2-BB705FEBAE9E}" destId="{1F18982A-18FB-480C-8831-82C04D165B29}" srcOrd="0" destOrd="0" presId="urn:microsoft.com/office/officeart/2005/8/layout/vList5"/>
    <dgm:cxn modelId="{2FAD93DA-6F38-4C51-A528-D5907F278A77}" srcId="{64E55FFE-EFE0-4D9A-962B-83C82313632F}" destId="{696F0986-2241-4F00-B5AE-077AE825200A}" srcOrd="0" destOrd="0" parTransId="{05DA919C-07E7-4480-A581-442521AF312A}" sibTransId="{A00DA610-1B32-4432-90AB-E3D2251A51B8}"/>
    <dgm:cxn modelId="{42A8C8F6-64F5-4585-986B-DB84DB042BFA}" srcId="{64E55FFE-EFE0-4D9A-962B-83C82313632F}" destId="{F9CF403D-B920-4AD3-A410-769B40E9BC04}" srcOrd="3" destOrd="0" parTransId="{FE273D5C-76A6-4340-9871-EADD5E9A570B}" sibTransId="{1531FEEA-D2E1-4503-B809-899AF8F874ED}"/>
    <dgm:cxn modelId="{725CBE09-09C7-4500-A202-72CDA6718B29}" type="presParOf" srcId="{6A04C8AC-D18D-4CBF-8A69-084EE19D388D}" destId="{C9530321-2EBC-4ADA-B1F3-B6C826015194}" srcOrd="0" destOrd="0" presId="urn:microsoft.com/office/officeart/2005/8/layout/vList5"/>
    <dgm:cxn modelId="{930DAB41-528D-4E34-99E8-8A199D5F897D}" type="presParOf" srcId="{C9530321-2EBC-4ADA-B1F3-B6C826015194}" destId="{0A516CD9-C9FD-4B1E-BF2D-E9E5EBF57736}" srcOrd="0" destOrd="0" presId="urn:microsoft.com/office/officeart/2005/8/layout/vList5"/>
    <dgm:cxn modelId="{4CFCB726-1172-4368-A0A1-AFF2AF3D2A96}" type="presParOf" srcId="{6A04C8AC-D18D-4CBF-8A69-084EE19D388D}" destId="{5DDB2A05-1C4A-40B9-8F7A-9DC8B77E3B47}" srcOrd="1" destOrd="0" presId="urn:microsoft.com/office/officeart/2005/8/layout/vList5"/>
    <dgm:cxn modelId="{5CF1BD7C-815D-45A0-8CBA-7397E2CACED7}" type="presParOf" srcId="{6A04C8AC-D18D-4CBF-8A69-084EE19D388D}" destId="{E3AF31A0-D7B9-418B-9F4E-A15AE2E8FE94}" srcOrd="2" destOrd="0" presId="urn:microsoft.com/office/officeart/2005/8/layout/vList5"/>
    <dgm:cxn modelId="{FA9370FD-EE24-4862-B767-19A4ADE2586C}" type="presParOf" srcId="{E3AF31A0-D7B9-418B-9F4E-A15AE2E8FE94}" destId="{1F18982A-18FB-480C-8831-82C04D165B29}" srcOrd="0" destOrd="0" presId="urn:microsoft.com/office/officeart/2005/8/layout/vList5"/>
    <dgm:cxn modelId="{2A17C42B-1537-4E86-A41E-452710873286}" type="presParOf" srcId="{6A04C8AC-D18D-4CBF-8A69-084EE19D388D}" destId="{DDA6E8FB-CBDB-4783-AAD1-3A60DE5F7D57}" srcOrd="3" destOrd="0" presId="urn:microsoft.com/office/officeart/2005/8/layout/vList5"/>
    <dgm:cxn modelId="{D898E2F3-9EEA-4932-ABE1-D20900BEE4D6}" type="presParOf" srcId="{6A04C8AC-D18D-4CBF-8A69-084EE19D388D}" destId="{57517295-83F3-4D38-9870-0AE9A410D33D}" srcOrd="4" destOrd="0" presId="urn:microsoft.com/office/officeart/2005/8/layout/vList5"/>
    <dgm:cxn modelId="{779D11CD-895F-4AA9-9F27-B4D7B10DFC4B}" type="presParOf" srcId="{57517295-83F3-4D38-9870-0AE9A410D33D}" destId="{A302C64A-A50B-479E-BD63-10C8A2AE4C21}" srcOrd="0" destOrd="0" presId="urn:microsoft.com/office/officeart/2005/8/layout/vList5"/>
    <dgm:cxn modelId="{DCB9E86B-0505-4495-82E2-495915D688D4}" type="presParOf" srcId="{6A04C8AC-D18D-4CBF-8A69-084EE19D388D}" destId="{8FB0EFDB-B0F8-46AE-9148-6F1DBC2D0B9B}" srcOrd="5" destOrd="0" presId="urn:microsoft.com/office/officeart/2005/8/layout/vList5"/>
    <dgm:cxn modelId="{E1D605FE-D8CB-4A53-9C92-91CB3561B33F}" type="presParOf" srcId="{6A04C8AC-D18D-4CBF-8A69-084EE19D388D}" destId="{CD9AFB42-1BC2-4827-9912-9CDEC6F2AB28}" srcOrd="6" destOrd="0" presId="urn:microsoft.com/office/officeart/2005/8/layout/vList5"/>
    <dgm:cxn modelId="{26F1C711-68AD-4C39-BC87-852C14F2235B}" type="presParOf" srcId="{CD9AFB42-1BC2-4827-9912-9CDEC6F2AB28}" destId="{50B4C2FD-74A7-4BCD-BEC2-D8222E7E1EEE}" srcOrd="0" destOrd="0" presId="urn:microsoft.com/office/officeart/2005/8/layout/vList5"/>
    <dgm:cxn modelId="{19F8A33E-2B8C-47FB-946C-36C1A51F4B4B}" type="presParOf" srcId="{6A04C8AC-D18D-4CBF-8A69-084EE19D388D}" destId="{CFBFAC14-2AC6-4C1E-BEA2-AACBCBBEE799}" srcOrd="7" destOrd="0" presId="urn:microsoft.com/office/officeart/2005/8/layout/vList5"/>
    <dgm:cxn modelId="{C7219C5F-F8A1-4499-8104-29BFFE5D8167}" type="presParOf" srcId="{6A04C8AC-D18D-4CBF-8A69-084EE19D388D}" destId="{B70182E4-7634-4E78-864E-93F77DF75DC2}" srcOrd="8" destOrd="0" presId="urn:microsoft.com/office/officeart/2005/8/layout/vList5"/>
    <dgm:cxn modelId="{DDE295EE-A70E-4727-A2F4-C48682FFA264}" type="presParOf" srcId="{B70182E4-7634-4E78-864E-93F77DF75DC2}" destId="{CB3ABDD5-8460-4310-B053-B6EC45D8BC3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8116B5-6F0E-44D2-B103-DC52434049E2}">
      <dsp:nvSpPr>
        <dsp:cNvPr id="0" name=""/>
        <dsp:cNvSpPr/>
      </dsp:nvSpPr>
      <dsp:spPr>
        <a:xfrm>
          <a:off x="0" y="12776"/>
          <a:ext cx="5832837" cy="12121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Grupa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docelowa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komunikatu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59171" y="71947"/>
        <a:ext cx="5714495" cy="1093778"/>
      </dsp:txXfrm>
    </dsp:sp>
    <dsp:sp modelId="{06BA106B-4284-4699-9D09-A37D7A7A5E2F}">
      <dsp:nvSpPr>
        <dsp:cNvPr id="0" name=""/>
        <dsp:cNvSpPr/>
      </dsp:nvSpPr>
      <dsp:spPr>
        <a:xfrm>
          <a:off x="0" y="1368152"/>
          <a:ext cx="5832837" cy="1212120"/>
        </a:xfrm>
        <a:prstGeom prst="roundRect">
          <a:avLst/>
        </a:prstGeom>
        <a:solidFill>
          <a:schemeClr val="accent5">
            <a:hueOff val="-2262801"/>
            <a:satOff val="8192"/>
            <a:lumOff val="-32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komunikatu</a:t>
          </a:r>
          <a:endParaRPr lang="en-US" sz="28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9171" y="1427323"/>
        <a:ext cx="5714495" cy="1093778"/>
      </dsp:txXfrm>
    </dsp:sp>
    <dsp:sp modelId="{449B7AFF-7158-49AB-B2E9-BCB301EC87F8}">
      <dsp:nvSpPr>
        <dsp:cNvPr id="0" name=""/>
        <dsp:cNvSpPr/>
      </dsp:nvSpPr>
      <dsp:spPr>
        <a:xfrm>
          <a:off x="0" y="2598296"/>
          <a:ext cx="5832837" cy="1212120"/>
        </a:xfrm>
        <a:prstGeom prst="roundRect">
          <a:avLst/>
        </a:prstGeom>
        <a:solidFill>
          <a:schemeClr val="accent5">
            <a:hueOff val="-4525601"/>
            <a:satOff val="16385"/>
            <a:lumOff val="-65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Treść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forma (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tekst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obraz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film,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infografika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59171" y="2657467"/>
        <a:ext cx="5714495" cy="1093778"/>
      </dsp:txXfrm>
    </dsp:sp>
    <dsp:sp modelId="{1F6B3582-F09F-48C6-87FF-926A6CA3F1FB}">
      <dsp:nvSpPr>
        <dsp:cNvPr id="0" name=""/>
        <dsp:cNvSpPr/>
      </dsp:nvSpPr>
      <dsp:spPr>
        <a:xfrm>
          <a:off x="0" y="3891056"/>
          <a:ext cx="5832837" cy="1212120"/>
        </a:xfrm>
        <a:prstGeom prst="roundRect">
          <a:avLst/>
        </a:prstGeom>
        <a:solidFill>
          <a:schemeClr val="accent5">
            <a:hueOff val="-6788402"/>
            <a:satOff val="24577"/>
            <a:lumOff val="-98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(social media, mail,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plakat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wydarzenie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59171" y="3950227"/>
        <a:ext cx="5714495" cy="1093778"/>
      </dsp:txXfrm>
    </dsp:sp>
    <dsp:sp modelId="{CF0DE928-02CF-4D40-8722-E4C391FC6214}">
      <dsp:nvSpPr>
        <dsp:cNvPr id="0" name=""/>
        <dsp:cNvSpPr/>
      </dsp:nvSpPr>
      <dsp:spPr>
        <a:xfrm>
          <a:off x="0" y="5183816"/>
          <a:ext cx="5832837" cy="121212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Styl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językowy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ton </a:t>
          </a:r>
          <a:r>
            <a:rPr lang="en-US" sz="28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przekazu</a:t>
          </a:r>
          <a:endParaRPr lang="en-US" sz="28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9171" y="5242987"/>
        <a:ext cx="5714495" cy="10937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5C4064-4DAE-4A94-A0A2-4543FE525FCC}">
      <dsp:nvSpPr>
        <dsp:cNvPr id="0" name=""/>
        <dsp:cNvSpPr/>
      </dsp:nvSpPr>
      <dsp:spPr>
        <a:xfrm>
          <a:off x="0" y="5400"/>
          <a:ext cx="5969712" cy="11503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FC847-3E13-48F1-B2EB-1A32DE3422E0}">
      <dsp:nvSpPr>
        <dsp:cNvPr id="0" name=""/>
        <dsp:cNvSpPr/>
      </dsp:nvSpPr>
      <dsp:spPr>
        <a:xfrm>
          <a:off x="347974" y="264224"/>
          <a:ext cx="632680" cy="6326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6ACEED-0065-40C9-B675-BD768FFFA4CE}">
      <dsp:nvSpPr>
        <dsp:cNvPr id="0" name=""/>
        <dsp:cNvSpPr/>
      </dsp:nvSpPr>
      <dsp:spPr>
        <a:xfrm>
          <a:off x="1328628" y="5400"/>
          <a:ext cx="4641083" cy="1150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743" tIns="121743" rIns="121743" bIns="121743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dowód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słuszności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„80%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naszych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...”</a:t>
          </a:r>
        </a:p>
      </dsp:txBody>
      <dsp:txXfrm>
        <a:off x="1328628" y="5400"/>
        <a:ext cx="4641083" cy="1150327"/>
      </dsp:txXfrm>
    </dsp:sp>
    <dsp:sp modelId="{1F086A2F-0672-4F85-A856-ACF6747AD83F}">
      <dsp:nvSpPr>
        <dsp:cNvPr id="0" name=""/>
        <dsp:cNvSpPr/>
      </dsp:nvSpPr>
      <dsp:spPr>
        <a:xfrm>
          <a:off x="0" y="1443310"/>
          <a:ext cx="5969712" cy="11503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1E78E1-B5A9-4AEF-9247-1708C8F32961}">
      <dsp:nvSpPr>
        <dsp:cNvPr id="0" name=""/>
        <dsp:cNvSpPr/>
      </dsp:nvSpPr>
      <dsp:spPr>
        <a:xfrm>
          <a:off x="347974" y="1702134"/>
          <a:ext cx="632680" cy="6326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F6EA07-43D5-40BE-BC8C-3340F5538A79}">
      <dsp:nvSpPr>
        <dsp:cNvPr id="0" name=""/>
        <dsp:cNvSpPr/>
      </dsp:nvSpPr>
      <dsp:spPr>
        <a:xfrm>
          <a:off x="1328628" y="1443310"/>
          <a:ext cx="4641083" cy="1150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743" tIns="121743" rIns="121743" bIns="121743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Autorytet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„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Zgodnie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rekomendacją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Fundacji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...”</a:t>
          </a:r>
        </a:p>
      </dsp:txBody>
      <dsp:txXfrm>
        <a:off x="1328628" y="1443310"/>
        <a:ext cx="4641083" cy="1150327"/>
      </dsp:txXfrm>
    </dsp:sp>
    <dsp:sp modelId="{12E10B55-D8E6-475A-A08B-15EC7A59E614}">
      <dsp:nvSpPr>
        <dsp:cNvPr id="0" name=""/>
        <dsp:cNvSpPr/>
      </dsp:nvSpPr>
      <dsp:spPr>
        <a:xfrm>
          <a:off x="0" y="2881220"/>
          <a:ext cx="5969712" cy="11503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230F80-57C9-41B3-A814-3ABD9997C8A3}">
      <dsp:nvSpPr>
        <dsp:cNvPr id="0" name=""/>
        <dsp:cNvSpPr/>
      </dsp:nvSpPr>
      <dsp:spPr>
        <a:xfrm>
          <a:off x="347974" y="3140043"/>
          <a:ext cx="632680" cy="6326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D0549C-199C-48BB-A481-773C21177C85}">
      <dsp:nvSpPr>
        <dsp:cNvPr id="0" name=""/>
        <dsp:cNvSpPr/>
      </dsp:nvSpPr>
      <dsp:spPr>
        <a:xfrm>
          <a:off x="1328628" y="2881220"/>
          <a:ext cx="4641083" cy="1150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743" tIns="121743" rIns="121743" bIns="121743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Niedobór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„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Ostatnie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dni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promocji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...”</a:t>
          </a:r>
        </a:p>
      </dsp:txBody>
      <dsp:txXfrm>
        <a:off x="1328628" y="2881220"/>
        <a:ext cx="4641083" cy="1150327"/>
      </dsp:txXfrm>
    </dsp:sp>
    <dsp:sp modelId="{3DDC372D-4D95-4D49-BBE2-721EA530A93C}">
      <dsp:nvSpPr>
        <dsp:cNvPr id="0" name=""/>
        <dsp:cNvSpPr/>
      </dsp:nvSpPr>
      <dsp:spPr>
        <a:xfrm>
          <a:off x="0" y="4319129"/>
          <a:ext cx="5969712" cy="11503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A276D4-CC37-4D0D-A5A5-2AC3E478FC62}">
      <dsp:nvSpPr>
        <dsp:cNvPr id="0" name=""/>
        <dsp:cNvSpPr/>
      </dsp:nvSpPr>
      <dsp:spPr>
        <a:xfrm>
          <a:off x="347974" y="4577953"/>
          <a:ext cx="632680" cy="63268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9C6C8-B599-43F3-9FDD-0766734358F5}">
      <dsp:nvSpPr>
        <dsp:cNvPr id="0" name=""/>
        <dsp:cNvSpPr/>
      </dsp:nvSpPr>
      <dsp:spPr>
        <a:xfrm>
          <a:off x="1328628" y="4319129"/>
          <a:ext cx="4641083" cy="1150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743" tIns="121743" rIns="121743" bIns="121743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Wzajemność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„Za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pomoc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rabat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upominek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”</a:t>
          </a:r>
        </a:p>
      </dsp:txBody>
      <dsp:txXfrm>
        <a:off x="1328628" y="4319129"/>
        <a:ext cx="4641083" cy="1150327"/>
      </dsp:txXfrm>
    </dsp:sp>
    <dsp:sp modelId="{DB5E2F31-AB91-46D2-A796-3AD7213BC73A}">
      <dsp:nvSpPr>
        <dsp:cNvPr id="0" name=""/>
        <dsp:cNvSpPr/>
      </dsp:nvSpPr>
      <dsp:spPr>
        <a:xfrm>
          <a:off x="0" y="5757039"/>
          <a:ext cx="5969712" cy="11503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F6B34F-F4CC-43D0-9A07-7149395C1455}">
      <dsp:nvSpPr>
        <dsp:cNvPr id="0" name=""/>
        <dsp:cNvSpPr/>
      </dsp:nvSpPr>
      <dsp:spPr>
        <a:xfrm>
          <a:off x="347974" y="6015863"/>
          <a:ext cx="632680" cy="63268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A8B1D-C096-4656-8B53-BA7814AD472D}">
      <dsp:nvSpPr>
        <dsp:cNvPr id="0" name=""/>
        <dsp:cNvSpPr/>
      </dsp:nvSpPr>
      <dsp:spPr>
        <a:xfrm>
          <a:off x="1328628" y="5757039"/>
          <a:ext cx="4641083" cy="1150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743" tIns="121743" rIns="121743" bIns="121743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Ton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emocjonalny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budowanie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poczucia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wspólnoty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4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4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sensu</a:t>
          </a:r>
        </a:p>
      </dsp:txBody>
      <dsp:txXfrm>
        <a:off x="1328628" y="5757039"/>
        <a:ext cx="4641083" cy="11503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9C6D9-28EB-4993-B417-01FD1E831DEF}">
      <dsp:nvSpPr>
        <dsp:cNvPr id="0" name=""/>
        <dsp:cNvSpPr/>
      </dsp:nvSpPr>
      <dsp:spPr>
        <a:xfrm>
          <a:off x="0" y="78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4748B2-D1B4-46BA-AAC0-3A6412436F66}">
      <dsp:nvSpPr>
        <dsp:cNvPr id="0" name=""/>
        <dsp:cNvSpPr/>
      </dsp:nvSpPr>
      <dsp:spPr>
        <a:xfrm>
          <a:off x="0" y="782"/>
          <a:ext cx="6051426" cy="1281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określonego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odbiorcy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782"/>
        <a:ext cx="6051426" cy="1281429"/>
      </dsp:txXfrm>
    </dsp:sp>
    <dsp:sp modelId="{54AB0541-63D0-4BE3-9537-A782654E71CA}">
      <dsp:nvSpPr>
        <dsp:cNvPr id="0" name=""/>
        <dsp:cNvSpPr/>
      </dsp:nvSpPr>
      <dsp:spPr>
        <a:xfrm>
          <a:off x="0" y="1282211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5BFCA2-17C4-4FE0-82DE-50E325482BA1}">
      <dsp:nvSpPr>
        <dsp:cNvPr id="0" name=""/>
        <dsp:cNvSpPr/>
      </dsp:nvSpPr>
      <dsp:spPr>
        <a:xfrm>
          <a:off x="0" y="1282211"/>
          <a:ext cx="6051426" cy="1281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Przesadnie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techniczny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język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282211"/>
        <a:ext cx="6051426" cy="1281429"/>
      </dsp:txXfrm>
    </dsp:sp>
    <dsp:sp modelId="{34B2E64C-E41A-4CCD-B765-480D210F52AF}">
      <dsp:nvSpPr>
        <dsp:cNvPr id="0" name=""/>
        <dsp:cNvSpPr/>
      </dsp:nvSpPr>
      <dsp:spPr>
        <a:xfrm>
          <a:off x="0" y="2563641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E2FE14-6414-44B7-A3EA-AAFFC8EE5DA1}">
      <dsp:nvSpPr>
        <dsp:cNvPr id="0" name=""/>
        <dsp:cNvSpPr/>
      </dsp:nvSpPr>
      <dsp:spPr>
        <a:xfrm>
          <a:off x="0" y="2563641"/>
          <a:ext cx="6051426" cy="1281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Niedopasowany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563641"/>
        <a:ext cx="6051426" cy="1281429"/>
      </dsp:txXfrm>
    </dsp:sp>
    <dsp:sp modelId="{B3BD8DFD-8437-4782-838D-721498CC7FB9}">
      <dsp:nvSpPr>
        <dsp:cNvPr id="0" name=""/>
        <dsp:cNvSpPr/>
      </dsp:nvSpPr>
      <dsp:spPr>
        <a:xfrm>
          <a:off x="0" y="384507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29C526-DE69-4273-BBF3-5E9763C9A4C0}">
      <dsp:nvSpPr>
        <dsp:cNvPr id="0" name=""/>
        <dsp:cNvSpPr/>
      </dsp:nvSpPr>
      <dsp:spPr>
        <a:xfrm>
          <a:off x="0" y="3845070"/>
          <a:ext cx="6051426" cy="1281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Brak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spójności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między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komunikatem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a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działaniem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845070"/>
        <a:ext cx="6051426" cy="1281429"/>
      </dsp:txXfrm>
    </dsp:sp>
    <dsp:sp modelId="{623A00DB-8D80-4958-8C88-0EC70840C000}">
      <dsp:nvSpPr>
        <dsp:cNvPr id="0" name=""/>
        <dsp:cNvSpPr/>
      </dsp:nvSpPr>
      <dsp:spPr>
        <a:xfrm>
          <a:off x="0" y="512650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88EC7-280C-4807-B484-691D6AE2993A}">
      <dsp:nvSpPr>
        <dsp:cNvPr id="0" name=""/>
        <dsp:cNvSpPr/>
      </dsp:nvSpPr>
      <dsp:spPr>
        <a:xfrm>
          <a:off x="0" y="5126500"/>
          <a:ext cx="6051426" cy="1281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Efekt</a:t>
          </a:r>
          <a:r>
            <a:rPr lang="en-US" sz="3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greenwashingu</a:t>
          </a:r>
          <a:endParaRPr lang="en-US" sz="3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5126500"/>
        <a:ext cx="6051426" cy="12814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61CBC6-7FEC-44A9-A2CC-92A4B5FFC794}">
      <dsp:nvSpPr>
        <dsp:cNvPr id="0" name=""/>
        <dsp:cNvSpPr/>
      </dsp:nvSpPr>
      <dsp:spPr>
        <a:xfrm>
          <a:off x="0" y="596462"/>
          <a:ext cx="6051426" cy="11688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Post: „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Dzięki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Wam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posadziliśmy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200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drzew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!” [do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klientów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]</a:t>
          </a:r>
        </a:p>
      </dsp:txBody>
      <dsp:txXfrm>
        <a:off x="57058" y="653520"/>
        <a:ext cx="5937310" cy="1054714"/>
      </dsp:txXfrm>
    </dsp:sp>
    <dsp:sp modelId="{868CD535-83F5-4524-A7F6-9D948856287A}">
      <dsp:nvSpPr>
        <dsp:cNvPr id="0" name=""/>
        <dsp:cNvSpPr/>
      </dsp:nvSpPr>
      <dsp:spPr>
        <a:xfrm>
          <a:off x="0" y="1843053"/>
          <a:ext cx="6051426" cy="1168830"/>
        </a:xfrm>
        <a:prstGeom prst="roundRect">
          <a:avLst/>
        </a:prstGeom>
        <a:solidFill>
          <a:schemeClr val="accent5">
            <a:hueOff val="-4525601"/>
            <a:satOff val="16385"/>
            <a:lumOff val="-65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E-mail: „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Wdrażamy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wg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dyrektywy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CSRD” [do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pracowników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]</a:t>
          </a:r>
        </a:p>
      </dsp:txBody>
      <dsp:txXfrm>
        <a:off x="57058" y="1900111"/>
        <a:ext cx="5937310" cy="1054714"/>
      </dsp:txXfrm>
    </dsp:sp>
    <dsp:sp modelId="{D5F99BD0-C268-4B64-94E9-2CD5B75170A3}">
      <dsp:nvSpPr>
        <dsp:cNvPr id="0" name=""/>
        <dsp:cNvSpPr/>
      </dsp:nvSpPr>
      <dsp:spPr>
        <a:xfrm>
          <a:off x="0" y="3089642"/>
          <a:ext cx="6051426" cy="1168830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Plakat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„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Lodówka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sąsiedzka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–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marnuj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jedzenia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!” [do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]</a:t>
          </a:r>
        </a:p>
      </dsp:txBody>
      <dsp:txXfrm>
        <a:off x="57058" y="3146700"/>
        <a:ext cx="5937310" cy="10547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AD9FC-E47B-4EFB-ADD8-DF71817394D0}">
      <dsp:nvSpPr>
        <dsp:cNvPr id="0" name=""/>
        <dsp:cNvSpPr/>
      </dsp:nvSpPr>
      <dsp:spPr>
        <a:xfrm>
          <a:off x="835722" y="0"/>
          <a:ext cx="6048672" cy="6048672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7CCC8F-610A-4E03-881B-F43F75C1EFDC}">
      <dsp:nvSpPr>
        <dsp:cNvPr id="0" name=""/>
        <dsp:cNvSpPr/>
      </dsp:nvSpPr>
      <dsp:spPr>
        <a:xfrm>
          <a:off x="1410346" y="574623"/>
          <a:ext cx="2358982" cy="23589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Wybierz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organizację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turystyczną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525502" y="689779"/>
        <a:ext cx="2128670" cy="2128670"/>
      </dsp:txXfrm>
    </dsp:sp>
    <dsp:sp modelId="{F8F5DC64-7D90-4F73-9B83-02984012C01E}">
      <dsp:nvSpPr>
        <dsp:cNvPr id="0" name=""/>
        <dsp:cNvSpPr/>
      </dsp:nvSpPr>
      <dsp:spPr>
        <a:xfrm>
          <a:off x="3950789" y="574623"/>
          <a:ext cx="2358982" cy="23589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Zidentyfikuj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grupę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065945" y="689779"/>
        <a:ext cx="2128670" cy="2128670"/>
      </dsp:txXfrm>
    </dsp:sp>
    <dsp:sp modelId="{47E99BDD-D802-489B-91AA-AD7479F96134}">
      <dsp:nvSpPr>
        <dsp:cNvPr id="0" name=""/>
        <dsp:cNvSpPr/>
      </dsp:nvSpPr>
      <dsp:spPr>
        <a:xfrm>
          <a:off x="1410346" y="3115066"/>
          <a:ext cx="2358982" cy="23589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Opracuj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 – cel, forma,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525502" y="3230222"/>
        <a:ext cx="2128670" cy="2128670"/>
      </dsp:txXfrm>
    </dsp:sp>
    <dsp:sp modelId="{7F864BF2-7D93-46CD-A9CA-679E89502A3D}">
      <dsp:nvSpPr>
        <dsp:cNvPr id="0" name=""/>
        <dsp:cNvSpPr/>
      </dsp:nvSpPr>
      <dsp:spPr>
        <a:xfrm>
          <a:off x="3950789" y="3115066"/>
          <a:ext cx="2358982" cy="235898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Przedstaw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wybranej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formie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4065945" y="3230222"/>
        <a:ext cx="2128670" cy="21286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D0D35-F7CF-48F8-8862-75C9AA23D5DB}">
      <dsp:nvSpPr>
        <dsp:cNvPr id="0" name=""/>
        <dsp:cNvSpPr/>
      </dsp:nvSpPr>
      <dsp:spPr>
        <a:xfrm>
          <a:off x="570871" y="0"/>
          <a:ext cx="6336703" cy="6336703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BAD791-3E58-4347-A8C1-7A96384D85C8}">
      <dsp:nvSpPr>
        <dsp:cNvPr id="0" name=""/>
        <dsp:cNvSpPr/>
      </dsp:nvSpPr>
      <dsp:spPr>
        <a:xfrm>
          <a:off x="1172858" y="601986"/>
          <a:ext cx="2471314" cy="247131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Oceniaj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trafność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komunikatu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względem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grupy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odbiorców</a:t>
          </a:r>
          <a:endParaRPr lang="en-US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293498" y="722626"/>
        <a:ext cx="2230034" cy="2230034"/>
      </dsp:txXfrm>
    </dsp:sp>
    <dsp:sp modelId="{5204FAF2-4C81-4A1F-B110-55DACD01972C}">
      <dsp:nvSpPr>
        <dsp:cNvPr id="0" name=""/>
        <dsp:cNvSpPr/>
      </dsp:nvSpPr>
      <dsp:spPr>
        <a:xfrm>
          <a:off x="3834273" y="601986"/>
          <a:ext cx="2471314" cy="247131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 pkt za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trafną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ocenę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+ 1 pkt za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uzasadnienie</a:t>
          </a:r>
          <a:endParaRPr lang="en-US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954913" y="722626"/>
        <a:ext cx="2230034" cy="2230034"/>
      </dsp:txXfrm>
    </dsp:sp>
    <dsp:sp modelId="{75C9FE0A-1589-45BB-9DA4-AB58D4391E02}">
      <dsp:nvSpPr>
        <dsp:cNvPr id="0" name=""/>
        <dsp:cNvSpPr/>
      </dsp:nvSpPr>
      <dsp:spPr>
        <a:xfrm>
          <a:off x="1172858" y="3263402"/>
          <a:ext cx="2471314" cy="247131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Karty do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losowania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+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1293498" y="3384042"/>
        <a:ext cx="2230034" cy="2230034"/>
      </dsp:txXfrm>
    </dsp:sp>
    <dsp:sp modelId="{7FF24E16-ED47-4B55-A10C-E50402104EC7}">
      <dsp:nvSpPr>
        <dsp:cNvPr id="0" name=""/>
        <dsp:cNvSpPr/>
      </dsp:nvSpPr>
      <dsp:spPr>
        <a:xfrm>
          <a:off x="3834273" y="3263402"/>
          <a:ext cx="2471314" cy="247131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każdej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rundzie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wspólna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analiza</a:t>
          </a:r>
          <a:endParaRPr lang="en-US" sz="2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954913" y="3384042"/>
        <a:ext cx="2230034" cy="22300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516CD9-C9FD-4B1E-BF2D-E9E5EBF57736}">
      <dsp:nvSpPr>
        <dsp:cNvPr id="0" name=""/>
        <dsp:cNvSpPr/>
      </dsp:nvSpPr>
      <dsp:spPr>
        <a:xfrm>
          <a:off x="1954981" y="2942"/>
          <a:ext cx="2199354" cy="12867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017793" y="65754"/>
        <a:ext cx="2073730" cy="1161079"/>
      </dsp:txXfrm>
    </dsp:sp>
    <dsp:sp modelId="{1F18982A-18FB-480C-8831-82C04D165B29}">
      <dsp:nvSpPr>
        <dsp:cNvPr id="0" name=""/>
        <dsp:cNvSpPr/>
      </dsp:nvSpPr>
      <dsp:spPr>
        <a:xfrm>
          <a:off x="1954981" y="1353981"/>
          <a:ext cx="2199354" cy="12867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</a:t>
          </a:r>
        </a:p>
      </dsp:txBody>
      <dsp:txXfrm>
        <a:off x="2017793" y="1416793"/>
        <a:ext cx="2073730" cy="1161079"/>
      </dsp:txXfrm>
    </dsp:sp>
    <dsp:sp modelId="{A302C64A-A50B-479E-BD63-10C8A2AE4C21}">
      <dsp:nvSpPr>
        <dsp:cNvPr id="0" name=""/>
        <dsp:cNvSpPr/>
      </dsp:nvSpPr>
      <dsp:spPr>
        <a:xfrm>
          <a:off x="1954981" y="2705020"/>
          <a:ext cx="2199354" cy="12867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Plain language</a:t>
          </a:r>
        </a:p>
      </dsp:txBody>
      <dsp:txXfrm>
        <a:off x="2017793" y="2767832"/>
        <a:ext cx="2073730" cy="1161079"/>
      </dsp:txXfrm>
    </dsp:sp>
    <dsp:sp modelId="{50B4C2FD-74A7-4BCD-BEC2-D8222E7E1EEE}">
      <dsp:nvSpPr>
        <dsp:cNvPr id="0" name=""/>
        <dsp:cNvSpPr/>
      </dsp:nvSpPr>
      <dsp:spPr>
        <a:xfrm>
          <a:off x="1954981" y="4056058"/>
          <a:ext cx="2199354" cy="12867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sz="23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017793" y="4118870"/>
        <a:ext cx="2073730" cy="1161079"/>
      </dsp:txXfrm>
    </dsp:sp>
    <dsp:sp modelId="{CB3ABDD5-8460-4310-B053-B6EC45D8BC37}">
      <dsp:nvSpPr>
        <dsp:cNvPr id="0" name=""/>
        <dsp:cNvSpPr/>
      </dsp:nvSpPr>
      <dsp:spPr>
        <a:xfrm>
          <a:off x="1954981" y="5407097"/>
          <a:ext cx="2199354" cy="12867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Perswazja</a:t>
          </a:r>
          <a:endParaRPr lang="en-US" sz="23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017793" y="5469909"/>
        <a:ext cx="2073730" cy="11610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Komunikat strategii zrównoważonego rozwoju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320" y="1058098"/>
            <a:ext cx="3831059" cy="1716058"/>
          </a:xfrm>
        </p:spPr>
        <p:txBody>
          <a:bodyPr anchor="b">
            <a:normAutofit/>
          </a:bodyPr>
          <a:lstStyle/>
          <a:p>
            <a:r>
              <a:rPr lang="pl-PL" dirty="0"/>
              <a:t>Pytania na dobry początek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320" y="3292163"/>
            <a:ext cx="3721429" cy="349474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dirty="0"/>
              <a:t>Kiedy ostatnio widziałeś komunikat ZR? Co zapamiętałeś?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dirty="0"/>
              <a:t>Czy wszystkie grupy interesariuszy wymagają takich samych komunikatów?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400" dirty="0"/>
              <a:t>Co wpływa na to, że komunikat jest skuteczny?</a:t>
            </a:r>
          </a:p>
        </p:txBody>
      </p:sp>
      <p:pic>
        <p:nvPicPr>
          <p:cNvPr id="13" name="Picture 4" descr="Różne kolorowe znaki zapytania">
            <a:extLst>
              <a:ext uri="{FF2B5EF4-FFF2-40B4-BE49-F238E27FC236}">
                <a16:creationId xmlns:a16="http://schemas.microsoft.com/office/drawing/2014/main" id="{83089124-8303-B29B-F66F-3C8D0701AD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097" r="23483"/>
          <a:stretch>
            <a:fillRect/>
          </a:stretch>
        </p:blipFill>
        <p:spPr>
          <a:xfrm>
            <a:off x="4658114" y="772773"/>
            <a:ext cx="6032363" cy="6014136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2084184"/>
            <a:ext cx="3274368" cy="3529131"/>
          </a:xfrm>
        </p:spPr>
        <p:txBody>
          <a:bodyPr>
            <a:normAutofit/>
          </a:bodyPr>
          <a:lstStyle/>
          <a:p>
            <a:r>
              <a:rPr dirty="0" err="1"/>
              <a:t>Elementy</a:t>
            </a:r>
            <a:r>
              <a:rPr dirty="0"/>
              <a:t> </a:t>
            </a:r>
            <a:r>
              <a:rPr dirty="0" err="1"/>
              <a:t>skutecznego</a:t>
            </a:r>
            <a:r>
              <a:rPr dirty="0"/>
              <a:t> </a:t>
            </a:r>
            <a:r>
              <a:rPr dirty="0" err="1"/>
              <a:t>komunikatu</a:t>
            </a:r>
            <a:endParaRPr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D91C235-CAD4-C95A-F391-284D18FAF3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408990"/>
              </p:ext>
            </p:extLst>
          </p:nvPr>
        </p:nvGraphicFramePr>
        <p:xfrm>
          <a:off x="4123914" y="467469"/>
          <a:ext cx="5832837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117" y="1612402"/>
            <a:ext cx="2966978" cy="4334871"/>
          </a:xfrm>
        </p:spPr>
        <p:txBody>
          <a:bodyPr anchor="ctr">
            <a:normAutofit/>
          </a:bodyPr>
          <a:lstStyle/>
          <a:p>
            <a:r>
              <a:rPr lang="pl-PL" dirty="0"/>
              <a:t>Mechanizmy perswazji w komunikacji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D506F37-8936-DB1F-6C92-5A86ED0B7C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8150924"/>
              </p:ext>
            </p:extLst>
          </p:nvPr>
        </p:nvGraphicFramePr>
        <p:xfrm>
          <a:off x="4007589" y="323453"/>
          <a:ext cx="5969712" cy="6912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Najczęstsze błędy w komunikatach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67E8B8A-B211-3762-E637-AB9107251F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504090"/>
              </p:ext>
            </p:extLst>
          </p:nvPr>
        </p:nvGraphicFramePr>
        <p:xfrm>
          <a:off x="4076093" y="539477"/>
          <a:ext cx="605142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Przykładowe komunikaty – analiza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7AF3E15-43FE-D823-DA94-313AFCEA78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0648948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117" y="1612402"/>
            <a:ext cx="2966978" cy="4334871"/>
          </a:xfrm>
        </p:spPr>
        <p:txBody>
          <a:bodyPr anchor="ctr">
            <a:normAutofit/>
          </a:bodyPr>
          <a:lstStyle/>
          <a:p>
            <a:r>
              <a:rPr lang="pl-PL" dirty="0"/>
              <a:t>Zadanie grupowe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5CCDE7B-A1DE-5C0D-ABEC-D018BD2218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8351215"/>
              </p:ext>
            </p:extLst>
          </p:nvPr>
        </p:nvGraphicFramePr>
        <p:xfrm>
          <a:off x="2393578" y="683493"/>
          <a:ext cx="772011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283" y="1791160"/>
            <a:ext cx="2064320" cy="3969335"/>
          </a:xfrm>
        </p:spPr>
        <p:txBody>
          <a:bodyPr anchor="ctr">
            <a:normAutofit/>
          </a:bodyPr>
          <a:lstStyle/>
          <a:p>
            <a:r>
              <a:rPr lang="pl-PL" dirty="0"/>
              <a:t>Gra edukacyjna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EC53A41-2FAF-C4C3-E83B-EB839AB8B3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6186"/>
              </p:ext>
            </p:extLst>
          </p:nvPr>
        </p:nvGraphicFramePr>
        <p:xfrm>
          <a:off x="2753618" y="611485"/>
          <a:ext cx="7478446" cy="6336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243" y="1642785"/>
            <a:ext cx="3171863" cy="2451224"/>
          </a:xfrm>
        </p:spPr>
        <p:txBody>
          <a:bodyPr vert="horz" lIns="80189" tIns="40094" rIns="80189" bIns="40094" rtlCol="0" anchor="b" anchorCtr="0">
            <a:normAutofit/>
          </a:bodyPr>
          <a:lstStyle/>
          <a:p>
            <a:pPr algn="ctr"/>
            <a:r>
              <a:rPr lang="en-US" kern="12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Pojęcia</a:t>
            </a: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kern="12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zapamiętania</a:t>
            </a:r>
            <a:endParaRPr lang="en-US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ECF561A-A0FE-A643-93FA-62B69586C1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073498"/>
              </p:ext>
            </p:extLst>
          </p:nvPr>
        </p:nvGraphicFramePr>
        <p:xfrm>
          <a:off x="3850106" y="323453"/>
          <a:ext cx="6109317" cy="6696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183</TotalTime>
  <Words>292</Words>
  <Application>Microsoft Office PowerPoint</Application>
  <PresentationFormat>Niestandardowy</PresentationFormat>
  <Paragraphs>47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Open Sans</vt:lpstr>
      <vt:lpstr>Motyw pakietu Office</vt:lpstr>
      <vt:lpstr>Tytuł prezentacji: Komunikat strategii zrównoważonego rozwoju  Opracował: Przemysław Żukiewicz</vt:lpstr>
      <vt:lpstr>Pytania na dobry początek</vt:lpstr>
      <vt:lpstr>Elementy skutecznego komunikatu</vt:lpstr>
      <vt:lpstr>Mechanizmy perswazji w komunikacji</vt:lpstr>
      <vt:lpstr>Najczęstsze błędy w komunikatach</vt:lpstr>
      <vt:lpstr>Przykładowe komunikaty – analiza</vt:lpstr>
      <vt:lpstr>Zadanie grupowe</vt:lpstr>
      <vt:lpstr>Gra edukacyjna</vt:lpstr>
      <vt:lpstr>Pojęcia do zapamiętania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2025-07-07T02:16:50Z</dcterms:modified>
</cp:coreProperties>
</file>